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526" r:id="rId4"/>
    <p:sldId id="527" r:id="rId5"/>
    <p:sldId id="529" r:id="rId6"/>
    <p:sldId id="530" r:id="rId7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55" autoAdjust="0"/>
    <p:restoredTop sz="94168" autoAdjust="0"/>
  </p:normalViewPr>
  <p:slideViewPr>
    <p:cSldViewPr>
      <p:cViewPr varScale="1">
        <p:scale>
          <a:sx n="73" d="100"/>
          <a:sy n="73" d="100"/>
        </p:scale>
        <p:origin x="9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3DAD2-F056-4069-A766-729042CE188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924569-746F-4760-9256-75C8425D0264}">
      <dgm:prSet phldrT="[Teks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«MEDBESTEMMELSE»</a:t>
          </a:r>
          <a:endParaRPr lang="en-US" dirty="0"/>
        </a:p>
      </dgm:t>
    </dgm:pt>
    <dgm:pt modelId="{A0EBC5CD-4F57-4F87-AA24-148068E6B013}" type="parTrans" cxnId="{AA2110CC-6A7E-43E2-AB52-F463732C674B}">
      <dgm:prSet/>
      <dgm:spPr/>
      <dgm:t>
        <a:bodyPr/>
        <a:lstStyle/>
        <a:p>
          <a:endParaRPr lang="en-US"/>
        </a:p>
      </dgm:t>
    </dgm:pt>
    <dgm:pt modelId="{59F997D7-B875-4289-AE55-0192C4D7542C}" type="sibTrans" cxnId="{AA2110CC-6A7E-43E2-AB52-F463732C674B}">
      <dgm:prSet/>
      <dgm:spPr/>
      <dgm:t>
        <a:bodyPr/>
        <a:lstStyle/>
        <a:p>
          <a:endParaRPr lang="en-US"/>
        </a:p>
      </dgm:t>
    </dgm:pt>
    <dgm:pt modelId="{74DD676F-85CB-4C5E-BDAF-B49D672A2EF9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ARBEIDSMILJØUTVALGET</a:t>
          </a:r>
          <a:endParaRPr lang="en-US" dirty="0"/>
        </a:p>
      </dgm:t>
    </dgm:pt>
    <dgm:pt modelId="{5DB5A5F8-A672-41DA-8180-E187A5C56363}" type="parTrans" cxnId="{A2294E5D-723F-4CF6-975F-4D61949AD29C}">
      <dgm:prSet/>
      <dgm:spPr/>
      <dgm:t>
        <a:bodyPr/>
        <a:lstStyle/>
        <a:p>
          <a:endParaRPr lang="en-US"/>
        </a:p>
      </dgm:t>
    </dgm:pt>
    <dgm:pt modelId="{930C3882-CD92-4E8C-AD50-322976A40C5E}" type="sibTrans" cxnId="{A2294E5D-723F-4CF6-975F-4D61949AD29C}">
      <dgm:prSet/>
      <dgm:spPr/>
      <dgm:t>
        <a:bodyPr/>
        <a:lstStyle/>
        <a:p>
          <a:endParaRPr lang="en-US"/>
        </a:p>
      </dgm:t>
    </dgm:pt>
    <dgm:pt modelId="{EE3BE26C-BD52-4086-B9B0-FB5DDB0BDC36}">
      <dgm:prSet phldrT="[Teks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FAGFORENINGEN</a:t>
          </a:r>
          <a:endParaRPr lang="en-US" dirty="0"/>
        </a:p>
      </dgm:t>
    </dgm:pt>
    <dgm:pt modelId="{211A0C1C-DD69-4436-B10E-9D7667441A39}" type="parTrans" cxnId="{DB49AE84-D77B-4DDE-8DA0-00E002144B5C}">
      <dgm:prSet/>
      <dgm:spPr/>
      <dgm:t>
        <a:bodyPr/>
        <a:lstStyle/>
        <a:p>
          <a:endParaRPr lang="en-US"/>
        </a:p>
      </dgm:t>
    </dgm:pt>
    <dgm:pt modelId="{143C882A-1DF5-4AB4-A1BB-F9CA05A0447B}" type="sibTrans" cxnId="{DB49AE84-D77B-4DDE-8DA0-00E002144B5C}">
      <dgm:prSet/>
      <dgm:spPr/>
      <dgm:t>
        <a:bodyPr/>
        <a:lstStyle/>
        <a:p>
          <a:endParaRPr lang="en-US"/>
        </a:p>
      </dgm:t>
    </dgm:pt>
    <dgm:pt modelId="{4A2BA7F5-5B73-4B26-A769-E9D754A23DD3}">
      <dgm:prSet phldrT="[Tekst]"/>
      <dgm:spPr/>
      <dgm:t>
        <a:bodyPr/>
        <a:lstStyle/>
        <a:p>
          <a:endParaRPr lang="en-US" dirty="0"/>
        </a:p>
      </dgm:t>
    </dgm:pt>
    <dgm:pt modelId="{39B33176-A8DA-472F-AD97-60E9F5F1C01D}" type="parTrans" cxnId="{4857119A-E3AB-4FF8-ACA8-933FB57E7FB1}">
      <dgm:prSet/>
      <dgm:spPr/>
      <dgm:t>
        <a:bodyPr/>
        <a:lstStyle/>
        <a:p>
          <a:endParaRPr lang="en-US"/>
        </a:p>
      </dgm:t>
    </dgm:pt>
    <dgm:pt modelId="{E27B2D4C-E2F6-4CA5-88A9-A5A95FDA2DD8}" type="sibTrans" cxnId="{4857119A-E3AB-4FF8-ACA8-933FB57E7FB1}">
      <dgm:prSet/>
      <dgm:spPr/>
      <dgm:t>
        <a:bodyPr/>
        <a:lstStyle/>
        <a:p>
          <a:endParaRPr lang="en-US"/>
        </a:p>
      </dgm:t>
    </dgm:pt>
    <dgm:pt modelId="{680FF396-2F4B-434F-9908-6F9DDC4FD420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Konsulteres om </a:t>
          </a:r>
          <a:r>
            <a:rPr lang="nb-NO" u="sng" dirty="0"/>
            <a:t>arbeidsmiljøfaktorer</a:t>
          </a:r>
          <a:r>
            <a:rPr lang="nb-NO" dirty="0"/>
            <a:t> </a:t>
          </a:r>
          <a:r>
            <a:rPr lang="nb-NO" dirty="0" err="1"/>
            <a:t>ifm</a:t>
          </a:r>
          <a:r>
            <a:rPr lang="nb-NO" dirty="0"/>
            <a:t>. omstillingen.</a:t>
          </a:r>
          <a:endParaRPr lang="en-US" dirty="0"/>
        </a:p>
      </dgm:t>
    </dgm:pt>
    <dgm:pt modelId="{3457909E-13F6-4159-B053-ED8FF8A23E51}" type="parTrans" cxnId="{D5C3948D-7F91-4D52-9BA3-A4A3E0B0D7EC}">
      <dgm:prSet/>
      <dgm:spPr/>
      <dgm:t>
        <a:bodyPr/>
        <a:lstStyle/>
        <a:p>
          <a:endParaRPr lang="en-US"/>
        </a:p>
      </dgm:t>
    </dgm:pt>
    <dgm:pt modelId="{02A9F624-1ED9-4DCC-9800-12A5B9F430F5}" type="sibTrans" cxnId="{D5C3948D-7F91-4D52-9BA3-A4A3E0B0D7EC}">
      <dgm:prSet/>
      <dgm:spPr/>
      <dgm:t>
        <a:bodyPr/>
        <a:lstStyle/>
        <a:p>
          <a:endParaRPr lang="en-US"/>
        </a:p>
      </dgm:t>
    </dgm:pt>
    <dgm:pt modelId="{99F39815-3990-4328-931E-166A2B6F9B5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Drøftinger:</a:t>
          </a:r>
          <a:endParaRPr lang="en-US" dirty="0"/>
        </a:p>
      </dgm:t>
    </dgm:pt>
    <dgm:pt modelId="{61904E8A-E2E6-4372-9F35-CFBC05199446}" type="parTrans" cxnId="{8B928A10-D161-4CA4-945A-D53AB8DEBE72}">
      <dgm:prSet/>
      <dgm:spPr/>
      <dgm:t>
        <a:bodyPr/>
        <a:lstStyle/>
        <a:p>
          <a:endParaRPr lang="en-US"/>
        </a:p>
      </dgm:t>
    </dgm:pt>
    <dgm:pt modelId="{B3846007-7F47-4CB0-8FD6-1C5CBD64DC4C}" type="sibTrans" cxnId="{8B928A10-D161-4CA4-945A-D53AB8DEBE72}">
      <dgm:prSet/>
      <dgm:spPr/>
      <dgm:t>
        <a:bodyPr/>
        <a:lstStyle/>
        <a:p>
          <a:endParaRPr lang="en-US"/>
        </a:p>
      </dgm:t>
    </dgm:pt>
    <dgm:pt modelId="{898F383D-B9D3-4226-AF30-32AFF140587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Alternativer til omstilling/nedskjæring</a:t>
          </a:r>
          <a:endParaRPr lang="en-US" dirty="0"/>
        </a:p>
      </dgm:t>
    </dgm:pt>
    <dgm:pt modelId="{148BCD5D-45A7-4BD6-9B0F-34D0A9EA50DA}" type="parTrans" cxnId="{C97C1499-F6C6-49A7-88B7-1BD5FFB6C08F}">
      <dgm:prSet/>
      <dgm:spPr/>
      <dgm:t>
        <a:bodyPr/>
        <a:lstStyle/>
        <a:p>
          <a:endParaRPr lang="en-US"/>
        </a:p>
      </dgm:t>
    </dgm:pt>
    <dgm:pt modelId="{35512843-508C-427B-8F8C-13E003E19C7F}" type="sibTrans" cxnId="{C97C1499-F6C6-49A7-88B7-1BD5FFB6C08F}">
      <dgm:prSet/>
      <dgm:spPr/>
      <dgm:t>
        <a:bodyPr/>
        <a:lstStyle/>
        <a:p>
          <a:endParaRPr lang="en-US"/>
        </a:p>
      </dgm:t>
    </dgm:pt>
    <dgm:pt modelId="{1B186EE2-FB6D-462E-AA12-EF591818386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Utvelgelseskriterier</a:t>
          </a:r>
          <a:endParaRPr lang="en-US" dirty="0"/>
        </a:p>
      </dgm:t>
    </dgm:pt>
    <dgm:pt modelId="{98ED9894-FDBB-4395-8876-A21D34DB1195}" type="parTrans" cxnId="{81B19B1D-88A0-493C-B8A3-5C83C9CE1CD4}">
      <dgm:prSet/>
      <dgm:spPr/>
      <dgm:t>
        <a:bodyPr/>
        <a:lstStyle/>
        <a:p>
          <a:endParaRPr lang="en-US"/>
        </a:p>
      </dgm:t>
    </dgm:pt>
    <dgm:pt modelId="{1160500E-D8BA-4555-81A4-F9E13465B3E2}" type="sibTrans" cxnId="{81B19B1D-88A0-493C-B8A3-5C83C9CE1CD4}">
      <dgm:prSet/>
      <dgm:spPr/>
      <dgm:t>
        <a:bodyPr/>
        <a:lstStyle/>
        <a:p>
          <a:endParaRPr lang="en-US"/>
        </a:p>
      </dgm:t>
    </dgm:pt>
    <dgm:pt modelId="{5BCDCD28-23B6-4A38-B16F-A2BE4D246ECF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Utvelgelseskrets</a:t>
          </a:r>
          <a:endParaRPr lang="en-US" dirty="0"/>
        </a:p>
      </dgm:t>
    </dgm:pt>
    <dgm:pt modelId="{4CFAFDF4-7BDD-4D30-B88B-D7CA7AE0F18A}" type="parTrans" cxnId="{79346C41-FF7C-4150-A608-C4E5E413EFA8}">
      <dgm:prSet/>
      <dgm:spPr/>
      <dgm:t>
        <a:bodyPr/>
        <a:lstStyle/>
        <a:p>
          <a:endParaRPr lang="en-US"/>
        </a:p>
      </dgm:t>
    </dgm:pt>
    <dgm:pt modelId="{D6E4EA84-47B6-40DE-951B-F8D2D252B8FB}" type="sibTrans" cxnId="{79346C41-FF7C-4150-A608-C4E5E413EFA8}">
      <dgm:prSet/>
      <dgm:spPr/>
      <dgm:t>
        <a:bodyPr/>
        <a:lstStyle/>
        <a:p>
          <a:endParaRPr lang="en-US"/>
        </a:p>
      </dgm:t>
    </dgm:pt>
    <dgm:pt modelId="{D95CE3F7-2371-4935-9DEB-5CE545470DC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Sluttpakkematriser</a:t>
          </a:r>
          <a:endParaRPr lang="en-US" dirty="0"/>
        </a:p>
      </dgm:t>
    </dgm:pt>
    <dgm:pt modelId="{F8AD8C54-95C9-4340-9973-F197D5BBDC37}" type="parTrans" cxnId="{034F49D7-C049-4E8C-9808-177026FE17B6}">
      <dgm:prSet/>
      <dgm:spPr/>
      <dgm:t>
        <a:bodyPr/>
        <a:lstStyle/>
        <a:p>
          <a:endParaRPr lang="en-US"/>
        </a:p>
      </dgm:t>
    </dgm:pt>
    <dgm:pt modelId="{8E24F15E-CCDE-4A32-AC90-F114E1C4F7DC}" type="sibTrans" cxnId="{034F49D7-C049-4E8C-9808-177026FE17B6}">
      <dgm:prSet/>
      <dgm:spPr/>
      <dgm:t>
        <a:bodyPr/>
        <a:lstStyle/>
        <a:p>
          <a:endParaRPr lang="en-US"/>
        </a:p>
      </dgm:t>
    </dgm:pt>
    <dgm:pt modelId="{143476B9-BAA7-4284-B2C5-146E39DCEA60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 err="1"/>
            <a:t>Debrief</a:t>
          </a:r>
          <a:r>
            <a:rPr lang="nb-NO" dirty="0"/>
            <a:t> – hva gikk bra og hva gikk dårlig; legge grunnlaget for en enda bedre prosess neste gang. </a:t>
          </a:r>
          <a:endParaRPr lang="en-US" dirty="0"/>
        </a:p>
      </dgm:t>
    </dgm:pt>
    <dgm:pt modelId="{B0A99B7A-2E33-4751-A9AA-9A1A60E31553}" type="parTrans" cxnId="{56FDC55D-F486-4F3F-8ABD-B5B9CE34E3BF}">
      <dgm:prSet/>
      <dgm:spPr/>
      <dgm:t>
        <a:bodyPr/>
        <a:lstStyle/>
        <a:p>
          <a:endParaRPr lang="en-US"/>
        </a:p>
      </dgm:t>
    </dgm:pt>
    <dgm:pt modelId="{D67665CB-30CE-403F-A84C-17ADB7FA6978}" type="sibTrans" cxnId="{56FDC55D-F486-4F3F-8ABD-B5B9CE34E3BF}">
      <dgm:prSet/>
      <dgm:spPr/>
      <dgm:t>
        <a:bodyPr/>
        <a:lstStyle/>
        <a:p>
          <a:endParaRPr lang="en-US"/>
        </a:p>
      </dgm:t>
    </dgm:pt>
    <dgm:pt modelId="{2070C94C-E0DD-48C2-8FF0-6E323B8FFB4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Forhandlinger </a:t>
          </a:r>
          <a:r>
            <a:rPr lang="nb-NO" dirty="0" err="1"/>
            <a:t>ifm</a:t>
          </a:r>
          <a:r>
            <a:rPr lang="nb-NO" dirty="0"/>
            <a:t>. individuelle oppsigelser.</a:t>
          </a:r>
          <a:endParaRPr lang="en-US" dirty="0"/>
        </a:p>
      </dgm:t>
    </dgm:pt>
    <dgm:pt modelId="{C0E3C0F7-BE43-4931-8A6D-91753F362ACF}" type="parTrans" cxnId="{AF848011-0B14-4E7B-AD08-21B09D3E8E69}">
      <dgm:prSet/>
      <dgm:spPr/>
      <dgm:t>
        <a:bodyPr/>
        <a:lstStyle/>
        <a:p>
          <a:endParaRPr lang="en-US"/>
        </a:p>
      </dgm:t>
    </dgm:pt>
    <dgm:pt modelId="{81925421-4F29-46F5-AB50-CE5267A26793}" type="sibTrans" cxnId="{AF848011-0B14-4E7B-AD08-21B09D3E8E69}">
      <dgm:prSet/>
      <dgm:spPr/>
      <dgm:t>
        <a:bodyPr/>
        <a:lstStyle/>
        <a:p>
          <a:endParaRPr lang="en-US"/>
        </a:p>
      </dgm:t>
    </dgm:pt>
    <dgm:pt modelId="{8D6C8423-6DC6-4EAA-9C97-FC4229C93E9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Grunnlaget for omstillingen</a:t>
          </a:r>
          <a:endParaRPr lang="en-US" dirty="0"/>
        </a:p>
      </dgm:t>
    </dgm:pt>
    <dgm:pt modelId="{F6F43C33-296D-42BF-85A0-ED03FE6F3D05}" type="parTrans" cxnId="{30F8B3F0-C365-4201-AEA8-FFFE14FE59D3}">
      <dgm:prSet/>
      <dgm:spPr/>
      <dgm:t>
        <a:bodyPr/>
        <a:lstStyle/>
        <a:p>
          <a:endParaRPr lang="en-US"/>
        </a:p>
      </dgm:t>
    </dgm:pt>
    <dgm:pt modelId="{76A67069-5B8B-435D-BF4A-EEF2E902D0DB}" type="sibTrans" cxnId="{30F8B3F0-C365-4201-AEA8-FFFE14FE59D3}">
      <dgm:prSet/>
      <dgm:spPr/>
      <dgm:t>
        <a:bodyPr/>
        <a:lstStyle/>
        <a:p>
          <a:endParaRPr lang="en-US"/>
        </a:p>
      </dgm:t>
    </dgm:pt>
    <dgm:pt modelId="{07DC8330-F1AF-414C-92D3-2A63F5FEBEB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Mv.</a:t>
          </a:r>
          <a:endParaRPr lang="en-US" dirty="0"/>
        </a:p>
      </dgm:t>
    </dgm:pt>
    <dgm:pt modelId="{FD78B296-E0FC-4884-AF10-8B839042260B}" type="parTrans" cxnId="{B2FB37FA-3629-40FD-AF41-46FA506F2CD1}">
      <dgm:prSet/>
      <dgm:spPr/>
      <dgm:t>
        <a:bodyPr/>
        <a:lstStyle/>
        <a:p>
          <a:endParaRPr lang="en-US"/>
        </a:p>
      </dgm:t>
    </dgm:pt>
    <dgm:pt modelId="{4E8D5AE0-05F4-4044-AC89-C99F5F2EBE13}" type="sibTrans" cxnId="{B2FB37FA-3629-40FD-AF41-46FA506F2CD1}">
      <dgm:prSet/>
      <dgm:spPr/>
      <dgm:t>
        <a:bodyPr/>
        <a:lstStyle/>
        <a:p>
          <a:endParaRPr lang="en-US"/>
        </a:p>
      </dgm:t>
    </dgm:pt>
    <dgm:pt modelId="{E08B39D6-F956-4EAC-AE93-A07EB2FB93C3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«Så tidlig som mulig»</a:t>
          </a:r>
          <a:endParaRPr lang="en-US" dirty="0"/>
        </a:p>
      </dgm:t>
    </dgm:pt>
    <dgm:pt modelId="{B397E443-6919-4940-BEF2-1CB61BC34F69}" type="parTrans" cxnId="{C1EBFDBB-B97D-4557-9409-B6E7E5400F37}">
      <dgm:prSet/>
      <dgm:spPr/>
      <dgm:t>
        <a:bodyPr/>
        <a:lstStyle/>
        <a:p>
          <a:endParaRPr lang="en-US"/>
        </a:p>
      </dgm:t>
    </dgm:pt>
    <dgm:pt modelId="{5CA396B7-004B-41F2-AE47-D8D6D1F29ACD}" type="sibTrans" cxnId="{C1EBFDBB-B97D-4557-9409-B6E7E5400F37}">
      <dgm:prSet/>
      <dgm:spPr/>
      <dgm:t>
        <a:bodyPr/>
        <a:lstStyle/>
        <a:p>
          <a:endParaRPr lang="en-US"/>
        </a:p>
      </dgm:t>
    </dgm:pt>
    <dgm:pt modelId="{3B07B252-0342-47AE-89C3-45DE738D11D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«Så tidlig som mulig»</a:t>
          </a:r>
          <a:endParaRPr lang="en-US" dirty="0"/>
        </a:p>
      </dgm:t>
    </dgm:pt>
    <dgm:pt modelId="{F29D38C3-32B0-470B-9D0B-E6B078134818}" type="parTrans" cxnId="{04289CA5-7FE3-4031-B4C2-2562B1F237D4}">
      <dgm:prSet/>
      <dgm:spPr/>
      <dgm:t>
        <a:bodyPr/>
        <a:lstStyle/>
        <a:p>
          <a:endParaRPr lang="en-US"/>
        </a:p>
      </dgm:t>
    </dgm:pt>
    <dgm:pt modelId="{FC3A985B-535F-4632-828D-6A9D90867209}" type="sibTrans" cxnId="{04289CA5-7FE3-4031-B4C2-2562B1F237D4}">
      <dgm:prSet/>
      <dgm:spPr/>
      <dgm:t>
        <a:bodyPr/>
        <a:lstStyle/>
        <a:p>
          <a:endParaRPr lang="en-US"/>
        </a:p>
      </dgm:t>
    </dgm:pt>
    <dgm:pt modelId="{B116CE9F-F125-466E-9A6E-4D9E2EE362F4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(Innfortolket)</a:t>
          </a:r>
          <a:endParaRPr lang="en-US" dirty="0"/>
        </a:p>
      </dgm:t>
    </dgm:pt>
    <dgm:pt modelId="{28E96A78-01C9-45D7-8E0F-905CEF30461B}" type="parTrans" cxnId="{C5F54D3D-47B1-4517-818B-6E44CA8EA1D2}">
      <dgm:prSet/>
      <dgm:spPr/>
      <dgm:t>
        <a:bodyPr/>
        <a:lstStyle/>
        <a:p>
          <a:endParaRPr lang="en-US"/>
        </a:p>
      </dgm:t>
    </dgm:pt>
    <dgm:pt modelId="{A82197B3-B961-4EC2-B8FB-1BE5906B4EA8}" type="sibTrans" cxnId="{C5F54D3D-47B1-4517-818B-6E44CA8EA1D2}">
      <dgm:prSet/>
      <dgm:spPr/>
      <dgm:t>
        <a:bodyPr/>
        <a:lstStyle/>
        <a:p>
          <a:endParaRPr lang="en-US"/>
        </a:p>
      </dgm:t>
    </dgm:pt>
    <dgm:pt modelId="{D4900DF9-180F-483B-AAD8-C1D9E50B9397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Evt. taushetsplikt</a:t>
          </a:r>
          <a:endParaRPr lang="en-US" dirty="0"/>
        </a:p>
      </dgm:t>
    </dgm:pt>
    <dgm:pt modelId="{87591788-D5E7-47A3-8E9D-BA158D5D44E3}" type="parTrans" cxnId="{173306A6-BFA1-4527-A166-AB497AFF725C}">
      <dgm:prSet/>
      <dgm:spPr/>
      <dgm:t>
        <a:bodyPr/>
        <a:lstStyle/>
        <a:p>
          <a:endParaRPr lang="en-US"/>
        </a:p>
      </dgm:t>
    </dgm:pt>
    <dgm:pt modelId="{A9EDFD63-A42D-486C-9945-F760F20E6C84}" type="sibTrans" cxnId="{173306A6-BFA1-4527-A166-AB497AFF725C}">
      <dgm:prSet/>
      <dgm:spPr/>
      <dgm:t>
        <a:bodyPr/>
        <a:lstStyle/>
        <a:p>
          <a:endParaRPr lang="en-US"/>
        </a:p>
      </dgm:t>
    </dgm:pt>
    <dgm:pt modelId="{902F9743-643E-4B9A-8329-D29081FF8544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Neppe en 7-2 (5)-situasjon (liv og helse)</a:t>
          </a:r>
          <a:endParaRPr lang="en-US" dirty="0"/>
        </a:p>
      </dgm:t>
    </dgm:pt>
    <dgm:pt modelId="{938E2AB5-EAF9-44A3-BF40-A0A3754CA97B}" type="parTrans" cxnId="{3A9FDC49-AC71-472A-BA48-60D4F80186DC}">
      <dgm:prSet/>
      <dgm:spPr/>
    </dgm:pt>
    <dgm:pt modelId="{8DD21A5F-6C2E-44F8-AF3E-C09EBB6D2861}" type="sibTrans" cxnId="{3A9FDC49-AC71-472A-BA48-60D4F80186DC}">
      <dgm:prSet/>
      <dgm:spPr/>
    </dgm:pt>
    <dgm:pt modelId="{CD42329D-F3C6-439D-854F-E78041F1CF01}">
      <dgm:prSet phldrT="[Teks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AMU har ingen «vetorett», men skal konsulteres. </a:t>
          </a:r>
          <a:endParaRPr lang="en-US" dirty="0"/>
        </a:p>
      </dgm:t>
    </dgm:pt>
    <dgm:pt modelId="{0899B7A9-DF1C-4338-8E51-7AE038DE2C41}" type="parTrans" cxnId="{F64B4352-BDE7-445D-A26A-1F8C763C4ABC}">
      <dgm:prSet/>
      <dgm:spPr/>
    </dgm:pt>
    <dgm:pt modelId="{AF3FCC0E-2D51-429C-A4EB-F05D4A0B86A2}" type="sibTrans" cxnId="{F64B4352-BDE7-445D-A26A-1F8C763C4ABC}">
      <dgm:prSet/>
      <dgm:spPr/>
    </dgm:pt>
    <dgm:pt modelId="{5215FDE8-C17A-4E01-9A53-A87AA061EBAC}" type="pres">
      <dgm:prSet presAssocID="{B4B3DAD2-F056-4069-A766-729042CE188E}" presName="composite" presStyleCnt="0">
        <dgm:presLayoutVars>
          <dgm:chMax val="1"/>
          <dgm:dir/>
          <dgm:resizeHandles val="exact"/>
        </dgm:presLayoutVars>
      </dgm:prSet>
      <dgm:spPr/>
    </dgm:pt>
    <dgm:pt modelId="{6ED789E0-969A-4ECE-A02D-7D0D67F7AC6A}" type="pres">
      <dgm:prSet presAssocID="{BD924569-746F-4760-9256-75C8425D0264}" presName="roof" presStyleLbl="dkBgShp" presStyleIdx="0" presStyleCnt="2" custLinFactNeighborX="-823" custLinFactNeighborY="17608"/>
      <dgm:spPr/>
    </dgm:pt>
    <dgm:pt modelId="{846E4659-3463-4D56-B445-8561F4878842}" type="pres">
      <dgm:prSet presAssocID="{BD924569-746F-4760-9256-75C8425D0264}" presName="pillars" presStyleCnt="0"/>
      <dgm:spPr/>
    </dgm:pt>
    <dgm:pt modelId="{B71824F4-E0EB-47CC-8606-43E0770DFD52}" type="pres">
      <dgm:prSet presAssocID="{BD924569-746F-4760-9256-75C8425D0264}" presName="pillar1" presStyleLbl="node1" presStyleIdx="0" presStyleCnt="2">
        <dgm:presLayoutVars>
          <dgm:bulletEnabled val="1"/>
        </dgm:presLayoutVars>
      </dgm:prSet>
      <dgm:spPr/>
    </dgm:pt>
    <dgm:pt modelId="{3C7C8535-725B-446C-8EE8-FCF67374950D}" type="pres">
      <dgm:prSet presAssocID="{EE3BE26C-BD52-4086-B9B0-FB5DDB0BDC36}" presName="pillarX" presStyleLbl="node1" presStyleIdx="1" presStyleCnt="2">
        <dgm:presLayoutVars>
          <dgm:bulletEnabled val="1"/>
        </dgm:presLayoutVars>
      </dgm:prSet>
      <dgm:spPr/>
    </dgm:pt>
    <dgm:pt modelId="{FAF8DB93-2DDB-4053-BF28-3CBB71E15E68}" type="pres">
      <dgm:prSet presAssocID="{BD924569-746F-4760-9256-75C8425D0264}" presName="base" presStyleLbl="dkBgShp" presStyleIdx="1" presStyleCnt="2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</dgm:pt>
  </dgm:ptLst>
  <dgm:cxnLst>
    <dgm:cxn modelId="{8B928A10-D161-4CA4-945A-D53AB8DEBE72}" srcId="{EE3BE26C-BD52-4086-B9B0-FB5DDB0BDC36}" destId="{99F39815-3990-4328-931E-166A2B6F9B55}" srcOrd="1" destOrd="0" parTransId="{61904E8A-E2E6-4372-9F35-CFBC05199446}" sibTransId="{B3846007-7F47-4CB0-8FD6-1C5CBD64DC4C}"/>
    <dgm:cxn modelId="{86CB4211-C2C2-4665-91B0-4C89ECA6ED9E}" type="presOf" srcId="{898F383D-B9D3-4226-AF30-32AFF1405870}" destId="{3C7C8535-725B-446C-8EE8-FCF67374950D}" srcOrd="0" destOrd="4" presId="urn:microsoft.com/office/officeart/2005/8/layout/hList3"/>
    <dgm:cxn modelId="{AF848011-0B14-4E7B-AD08-21B09D3E8E69}" srcId="{EE3BE26C-BD52-4086-B9B0-FB5DDB0BDC36}" destId="{2070C94C-E0DD-48C2-8FF0-6E323B8FFB47}" srcOrd="2" destOrd="0" parTransId="{C0E3C0F7-BE43-4931-8A6D-91753F362ACF}" sibTransId="{81925421-4F29-46F5-AB50-CE5267A26793}"/>
    <dgm:cxn modelId="{3122EF17-DA4D-4D59-85BE-C32150C75910}" type="presOf" srcId="{D95CE3F7-2371-4935-9DEB-5CE545470DC9}" destId="{3C7C8535-725B-446C-8EE8-FCF67374950D}" srcOrd="0" destOrd="7" presId="urn:microsoft.com/office/officeart/2005/8/layout/hList3"/>
    <dgm:cxn modelId="{81B19B1D-88A0-493C-B8A3-5C83C9CE1CD4}" srcId="{99F39815-3990-4328-931E-166A2B6F9B55}" destId="{1B186EE2-FB6D-462E-AA12-EF5918183860}" srcOrd="2" destOrd="0" parTransId="{98ED9894-FDBB-4395-8876-A21D34DB1195}" sibTransId="{1160500E-D8BA-4555-81A4-F9E13465B3E2}"/>
    <dgm:cxn modelId="{A63B5F2A-D462-49F6-A99E-A34ECD61B773}" type="presOf" srcId="{99F39815-3990-4328-931E-166A2B6F9B55}" destId="{3C7C8535-725B-446C-8EE8-FCF67374950D}" srcOrd="0" destOrd="2" presId="urn:microsoft.com/office/officeart/2005/8/layout/hList3"/>
    <dgm:cxn modelId="{9BCCF62D-6775-4E86-A9FF-6F238745D1D0}" type="presOf" srcId="{680FF396-2F4B-434F-9908-6F9DDC4FD420}" destId="{B71824F4-E0EB-47CC-8606-43E0770DFD52}" srcOrd="0" destOrd="1" presId="urn:microsoft.com/office/officeart/2005/8/layout/hList3"/>
    <dgm:cxn modelId="{BB2A5231-693D-4943-9F29-39A38574826D}" type="presOf" srcId="{EE3BE26C-BD52-4086-B9B0-FB5DDB0BDC36}" destId="{3C7C8535-725B-446C-8EE8-FCF67374950D}" srcOrd="0" destOrd="0" presId="urn:microsoft.com/office/officeart/2005/8/layout/hList3"/>
    <dgm:cxn modelId="{C5F54D3D-47B1-4517-818B-6E44CA8EA1D2}" srcId="{E08B39D6-F956-4EAC-AE93-A07EB2FB93C3}" destId="{B116CE9F-F125-466E-9A6E-4D9E2EE362F4}" srcOrd="0" destOrd="0" parTransId="{28E96A78-01C9-45D7-8E0F-905CEF30461B}" sibTransId="{A82197B3-B961-4EC2-B8FB-1BE5906B4EA8}"/>
    <dgm:cxn modelId="{79346C41-FF7C-4150-A608-C4E5E413EFA8}" srcId="{99F39815-3990-4328-931E-166A2B6F9B55}" destId="{5BCDCD28-23B6-4A38-B16F-A2BE4D246ECF}" srcOrd="3" destOrd="0" parTransId="{4CFAFDF4-7BDD-4D30-B88B-D7CA7AE0F18A}" sibTransId="{D6E4EA84-47B6-40DE-951B-F8D2D252B8FB}"/>
    <dgm:cxn modelId="{3A9FDC49-AC71-472A-BA48-60D4F80186DC}" srcId="{74DD676F-85CB-4C5E-BDAF-B49D672A2EF9}" destId="{902F9743-643E-4B9A-8329-D29081FF8544}" srcOrd="3" destOrd="0" parTransId="{938E2AB5-EAF9-44A3-BF40-A0A3754CA97B}" sibTransId="{8DD21A5F-6C2E-44F8-AF3E-C09EBB6D2861}"/>
    <dgm:cxn modelId="{B0EA974A-986E-4DBE-AEA8-E80F9D380EAB}" type="presOf" srcId="{BD924569-746F-4760-9256-75C8425D0264}" destId="{6ED789E0-969A-4ECE-A02D-7D0D67F7AC6A}" srcOrd="0" destOrd="0" presId="urn:microsoft.com/office/officeart/2005/8/layout/hList3"/>
    <dgm:cxn modelId="{F64B4352-BDE7-445D-A26A-1F8C763C4ABC}" srcId="{74DD676F-85CB-4C5E-BDAF-B49D672A2EF9}" destId="{CD42329D-F3C6-439D-854F-E78041F1CF01}" srcOrd="2" destOrd="0" parTransId="{0899B7A9-DF1C-4338-8E51-7AE038DE2C41}" sibTransId="{AF3FCC0E-2D51-429C-A4EB-F05D4A0B86A2}"/>
    <dgm:cxn modelId="{FDB81154-18C3-4AFB-80D4-B11ED83DD355}" type="presOf" srcId="{1B186EE2-FB6D-462E-AA12-EF5918183860}" destId="{3C7C8535-725B-446C-8EE8-FCF67374950D}" srcOrd="0" destOrd="5" presId="urn:microsoft.com/office/officeart/2005/8/layout/hList3"/>
    <dgm:cxn modelId="{A2294E5D-723F-4CF6-975F-4D61949AD29C}" srcId="{BD924569-746F-4760-9256-75C8425D0264}" destId="{74DD676F-85CB-4C5E-BDAF-B49D672A2EF9}" srcOrd="0" destOrd="0" parTransId="{5DB5A5F8-A672-41DA-8180-E187A5C56363}" sibTransId="{930C3882-CD92-4E8C-AD50-322976A40C5E}"/>
    <dgm:cxn modelId="{56FDC55D-F486-4F3F-8ABD-B5B9CE34E3BF}" srcId="{74DD676F-85CB-4C5E-BDAF-B49D672A2EF9}" destId="{143476B9-BAA7-4284-B2C5-146E39DCEA60}" srcOrd="4" destOrd="0" parTransId="{B0A99B7A-2E33-4751-A9AA-9A1A60E31553}" sibTransId="{D67665CB-30CE-403F-A84C-17ADB7FA6978}"/>
    <dgm:cxn modelId="{DBF1BB80-CEBB-4432-803B-A5E7D6AC10DF}" type="presOf" srcId="{143476B9-BAA7-4284-B2C5-146E39DCEA60}" destId="{B71824F4-E0EB-47CC-8606-43E0770DFD52}" srcOrd="0" destOrd="7" presId="urn:microsoft.com/office/officeart/2005/8/layout/hList3"/>
    <dgm:cxn modelId="{BA54B283-695A-41F2-9F2C-D209BC820B3A}" type="presOf" srcId="{B116CE9F-F125-466E-9A6E-4D9E2EE362F4}" destId="{B71824F4-E0EB-47CC-8606-43E0770DFD52}" srcOrd="0" destOrd="3" presId="urn:microsoft.com/office/officeart/2005/8/layout/hList3"/>
    <dgm:cxn modelId="{DB49AE84-D77B-4DDE-8DA0-00E002144B5C}" srcId="{BD924569-746F-4760-9256-75C8425D0264}" destId="{EE3BE26C-BD52-4086-B9B0-FB5DDB0BDC36}" srcOrd="1" destOrd="0" parTransId="{211A0C1C-DD69-4436-B10E-9D7667441A39}" sibTransId="{143C882A-1DF5-4AB4-A1BB-F9CA05A0447B}"/>
    <dgm:cxn modelId="{143A028A-1A70-4A75-95D5-FD1571A1C3AE}" type="presOf" srcId="{902F9743-643E-4B9A-8329-D29081FF8544}" destId="{B71824F4-E0EB-47CC-8606-43E0770DFD52}" srcOrd="0" destOrd="6" presId="urn:microsoft.com/office/officeart/2005/8/layout/hList3"/>
    <dgm:cxn modelId="{D5C3948D-7F91-4D52-9BA3-A4A3E0B0D7EC}" srcId="{74DD676F-85CB-4C5E-BDAF-B49D672A2EF9}" destId="{680FF396-2F4B-434F-9908-6F9DDC4FD420}" srcOrd="0" destOrd="0" parTransId="{3457909E-13F6-4159-B053-ED8FF8A23E51}" sibTransId="{02A9F624-1ED9-4DCC-9800-12A5B9F430F5}"/>
    <dgm:cxn modelId="{C97C1499-F6C6-49A7-88B7-1BD5FFB6C08F}" srcId="{99F39815-3990-4328-931E-166A2B6F9B55}" destId="{898F383D-B9D3-4226-AF30-32AFF1405870}" srcOrd="1" destOrd="0" parTransId="{148BCD5D-45A7-4BD6-9B0F-34D0A9EA50DA}" sibTransId="{35512843-508C-427B-8F8C-13E003E19C7F}"/>
    <dgm:cxn modelId="{4857119A-E3AB-4FF8-ACA8-933FB57E7FB1}" srcId="{B4B3DAD2-F056-4069-A766-729042CE188E}" destId="{4A2BA7F5-5B73-4B26-A769-E9D754A23DD3}" srcOrd="1" destOrd="0" parTransId="{39B33176-A8DA-472F-AD97-60E9F5F1C01D}" sibTransId="{E27B2D4C-E2F6-4CA5-88A9-A5A95FDA2DD8}"/>
    <dgm:cxn modelId="{04289CA5-7FE3-4031-B4C2-2562B1F237D4}" srcId="{EE3BE26C-BD52-4086-B9B0-FB5DDB0BDC36}" destId="{3B07B252-0342-47AE-89C3-45DE738D11D1}" srcOrd="0" destOrd="0" parTransId="{F29D38C3-32B0-470B-9D0B-E6B078134818}" sibTransId="{FC3A985B-535F-4632-828D-6A9D90867209}"/>
    <dgm:cxn modelId="{173306A6-BFA1-4527-A166-AB497AFF725C}" srcId="{E08B39D6-F956-4EAC-AE93-A07EB2FB93C3}" destId="{D4900DF9-180F-483B-AAD8-C1D9E50B9397}" srcOrd="1" destOrd="0" parTransId="{87591788-D5E7-47A3-8E9D-BA158D5D44E3}" sibTransId="{A9EDFD63-A42D-486C-9945-F760F20E6C84}"/>
    <dgm:cxn modelId="{277E29A7-55FA-4336-8C69-C907DE9515E8}" type="presOf" srcId="{2070C94C-E0DD-48C2-8FF0-6E323B8FFB47}" destId="{3C7C8535-725B-446C-8EE8-FCF67374950D}" srcOrd="0" destOrd="9" presId="urn:microsoft.com/office/officeart/2005/8/layout/hList3"/>
    <dgm:cxn modelId="{C1EBFDBB-B97D-4557-9409-B6E7E5400F37}" srcId="{74DD676F-85CB-4C5E-BDAF-B49D672A2EF9}" destId="{E08B39D6-F956-4EAC-AE93-A07EB2FB93C3}" srcOrd="1" destOrd="0" parTransId="{B397E443-6919-4940-BEF2-1CB61BC34F69}" sibTransId="{5CA396B7-004B-41F2-AE47-D8D6D1F29ACD}"/>
    <dgm:cxn modelId="{FEE5A0C4-3C61-4FA7-A157-92B8B22FE7C3}" type="presOf" srcId="{E08B39D6-F956-4EAC-AE93-A07EB2FB93C3}" destId="{B71824F4-E0EB-47CC-8606-43E0770DFD52}" srcOrd="0" destOrd="2" presId="urn:microsoft.com/office/officeart/2005/8/layout/hList3"/>
    <dgm:cxn modelId="{AA2110CC-6A7E-43E2-AB52-F463732C674B}" srcId="{B4B3DAD2-F056-4069-A766-729042CE188E}" destId="{BD924569-746F-4760-9256-75C8425D0264}" srcOrd="0" destOrd="0" parTransId="{A0EBC5CD-4F57-4F87-AA24-148068E6B013}" sibTransId="{59F997D7-B875-4289-AE55-0192C4D7542C}"/>
    <dgm:cxn modelId="{0B7151CC-18E3-4D54-918C-8C38003A1DA2}" type="presOf" srcId="{B4B3DAD2-F056-4069-A766-729042CE188E}" destId="{5215FDE8-C17A-4E01-9A53-A87AA061EBAC}" srcOrd="0" destOrd="0" presId="urn:microsoft.com/office/officeart/2005/8/layout/hList3"/>
    <dgm:cxn modelId="{4798D7D3-668F-486C-BA77-7647FCE00F61}" type="presOf" srcId="{74DD676F-85CB-4C5E-BDAF-B49D672A2EF9}" destId="{B71824F4-E0EB-47CC-8606-43E0770DFD52}" srcOrd="0" destOrd="0" presId="urn:microsoft.com/office/officeart/2005/8/layout/hList3"/>
    <dgm:cxn modelId="{034F49D7-C049-4E8C-9808-177026FE17B6}" srcId="{99F39815-3990-4328-931E-166A2B6F9B55}" destId="{D95CE3F7-2371-4935-9DEB-5CE545470DC9}" srcOrd="4" destOrd="0" parTransId="{F8AD8C54-95C9-4340-9973-F197D5BBDC37}" sibTransId="{8E24F15E-CCDE-4A32-AC90-F114E1C4F7DC}"/>
    <dgm:cxn modelId="{5551B7D7-A110-42B0-935D-784B8A615471}" type="presOf" srcId="{8D6C8423-6DC6-4EAA-9C97-FC4229C93E92}" destId="{3C7C8535-725B-446C-8EE8-FCF67374950D}" srcOrd="0" destOrd="3" presId="urn:microsoft.com/office/officeart/2005/8/layout/hList3"/>
    <dgm:cxn modelId="{E321D7E8-7CFD-4218-8082-9C6D81B7FBC4}" type="presOf" srcId="{07DC8330-F1AF-414C-92D3-2A63F5FEBEB5}" destId="{3C7C8535-725B-446C-8EE8-FCF67374950D}" srcOrd="0" destOrd="8" presId="urn:microsoft.com/office/officeart/2005/8/layout/hList3"/>
    <dgm:cxn modelId="{E9D651EB-3391-43E2-8916-2DAF06E750AD}" type="presOf" srcId="{D4900DF9-180F-483B-AAD8-C1D9E50B9397}" destId="{B71824F4-E0EB-47CC-8606-43E0770DFD52}" srcOrd="0" destOrd="4" presId="urn:microsoft.com/office/officeart/2005/8/layout/hList3"/>
    <dgm:cxn modelId="{A1E573EF-4903-44F3-851B-E4443CC0A868}" type="presOf" srcId="{CD42329D-F3C6-439D-854F-E78041F1CF01}" destId="{B71824F4-E0EB-47CC-8606-43E0770DFD52}" srcOrd="0" destOrd="5" presId="urn:microsoft.com/office/officeart/2005/8/layout/hList3"/>
    <dgm:cxn modelId="{30F8B3F0-C365-4201-AEA8-FFFE14FE59D3}" srcId="{99F39815-3990-4328-931E-166A2B6F9B55}" destId="{8D6C8423-6DC6-4EAA-9C97-FC4229C93E92}" srcOrd="0" destOrd="0" parTransId="{F6F43C33-296D-42BF-85A0-ED03FE6F3D05}" sibTransId="{76A67069-5B8B-435D-BF4A-EEF2E902D0DB}"/>
    <dgm:cxn modelId="{42D5E0F4-4E54-4CC6-A31F-DF10169C1A03}" type="presOf" srcId="{5BCDCD28-23B6-4A38-B16F-A2BE4D246ECF}" destId="{3C7C8535-725B-446C-8EE8-FCF67374950D}" srcOrd="0" destOrd="6" presId="urn:microsoft.com/office/officeart/2005/8/layout/hList3"/>
    <dgm:cxn modelId="{F95B64F9-65AA-485B-A400-6265DAC6AB18}" type="presOf" srcId="{3B07B252-0342-47AE-89C3-45DE738D11D1}" destId="{3C7C8535-725B-446C-8EE8-FCF67374950D}" srcOrd="0" destOrd="1" presId="urn:microsoft.com/office/officeart/2005/8/layout/hList3"/>
    <dgm:cxn modelId="{B2FB37FA-3629-40FD-AF41-46FA506F2CD1}" srcId="{99F39815-3990-4328-931E-166A2B6F9B55}" destId="{07DC8330-F1AF-414C-92D3-2A63F5FEBEB5}" srcOrd="5" destOrd="0" parTransId="{FD78B296-E0FC-4884-AF10-8B839042260B}" sibTransId="{4E8D5AE0-05F4-4044-AC89-C99F5F2EBE13}"/>
    <dgm:cxn modelId="{60E5E58F-4F77-4866-B32C-25F4DF586D23}" type="presParOf" srcId="{5215FDE8-C17A-4E01-9A53-A87AA061EBAC}" destId="{6ED789E0-969A-4ECE-A02D-7D0D67F7AC6A}" srcOrd="0" destOrd="0" presId="urn:microsoft.com/office/officeart/2005/8/layout/hList3"/>
    <dgm:cxn modelId="{0CA17E83-E4EE-4419-BD1B-AD31FEABDE14}" type="presParOf" srcId="{5215FDE8-C17A-4E01-9A53-A87AA061EBAC}" destId="{846E4659-3463-4D56-B445-8561F4878842}" srcOrd="1" destOrd="0" presId="urn:microsoft.com/office/officeart/2005/8/layout/hList3"/>
    <dgm:cxn modelId="{57FD5E40-C45D-4015-88E6-7F77F6A24DA6}" type="presParOf" srcId="{846E4659-3463-4D56-B445-8561F4878842}" destId="{B71824F4-E0EB-47CC-8606-43E0770DFD52}" srcOrd="0" destOrd="0" presId="urn:microsoft.com/office/officeart/2005/8/layout/hList3"/>
    <dgm:cxn modelId="{FD9A0722-3CF2-49A0-96F1-D3920FA33865}" type="presParOf" srcId="{846E4659-3463-4D56-B445-8561F4878842}" destId="{3C7C8535-725B-446C-8EE8-FCF67374950D}" srcOrd="1" destOrd="0" presId="urn:microsoft.com/office/officeart/2005/8/layout/hList3"/>
    <dgm:cxn modelId="{5A075A26-208F-48F5-B9B6-DE0B9C625F91}" type="presParOf" srcId="{5215FDE8-C17A-4E01-9A53-A87AA061EBAC}" destId="{FAF8DB93-2DDB-4053-BF28-3CBB71E15E6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789E0-969A-4ECE-A02D-7D0D67F7AC6A}">
      <dsp:nvSpPr>
        <dsp:cNvPr id="0" name=""/>
        <dsp:cNvSpPr/>
      </dsp:nvSpPr>
      <dsp:spPr>
        <a:xfrm>
          <a:off x="0" y="319515"/>
          <a:ext cx="8748464" cy="181460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6500" kern="1200" dirty="0"/>
            <a:t>«MEDBESTEMMELSE»</a:t>
          </a:r>
          <a:endParaRPr lang="en-US" sz="6500" kern="1200" dirty="0"/>
        </a:p>
      </dsp:txBody>
      <dsp:txXfrm>
        <a:off x="0" y="319515"/>
        <a:ext cx="8748464" cy="1814601"/>
      </dsp:txXfrm>
    </dsp:sp>
    <dsp:sp modelId="{B71824F4-E0EB-47CC-8606-43E0770DFD52}">
      <dsp:nvSpPr>
        <dsp:cNvPr id="0" name=""/>
        <dsp:cNvSpPr/>
      </dsp:nvSpPr>
      <dsp:spPr>
        <a:xfrm>
          <a:off x="0" y="1814601"/>
          <a:ext cx="4374231" cy="3810663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 dirty="0"/>
            <a:t>ARBEIDSMILJØUTVALGET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Konsulteres om </a:t>
          </a:r>
          <a:r>
            <a:rPr lang="nb-NO" sz="1800" u="sng" kern="1200" dirty="0"/>
            <a:t>arbeidsmiljøfaktorer</a:t>
          </a:r>
          <a:r>
            <a:rPr lang="nb-NO" sz="1800" kern="1200" dirty="0"/>
            <a:t> </a:t>
          </a:r>
          <a:r>
            <a:rPr lang="nb-NO" sz="1800" kern="1200" dirty="0" err="1"/>
            <a:t>ifm</a:t>
          </a:r>
          <a:r>
            <a:rPr lang="nb-NO" sz="1800" kern="1200" dirty="0"/>
            <a:t>. omstillingen.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«Så tidlig som mulig»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(Innfortolket)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Evt. taushetsplikt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AMU har ingen «vetorett», men skal konsulteres.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Neppe en 7-2 (5)-situasjon (liv og helse)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 err="1"/>
            <a:t>Debrief</a:t>
          </a:r>
          <a:r>
            <a:rPr lang="nb-NO" sz="1800" kern="1200" dirty="0"/>
            <a:t> – hva gikk bra og hva gikk dårlig; legge grunnlaget for en enda bedre prosess neste gang. </a:t>
          </a:r>
          <a:endParaRPr lang="en-US" sz="1800" kern="1200" dirty="0"/>
        </a:p>
      </dsp:txBody>
      <dsp:txXfrm>
        <a:off x="0" y="1814601"/>
        <a:ext cx="4374231" cy="3810663"/>
      </dsp:txXfrm>
    </dsp:sp>
    <dsp:sp modelId="{3C7C8535-725B-446C-8EE8-FCF67374950D}">
      <dsp:nvSpPr>
        <dsp:cNvPr id="0" name=""/>
        <dsp:cNvSpPr/>
      </dsp:nvSpPr>
      <dsp:spPr>
        <a:xfrm>
          <a:off x="4374232" y="1814601"/>
          <a:ext cx="4374231" cy="381066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 dirty="0"/>
            <a:t>FAGFORENINGEN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«Så tidlig som mulig»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Drøftinger: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Grunnlaget for omstillingen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Alternativer til omstilling/nedskjæring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Utvelgelseskriterier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Utvelgelseskrets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Sluttpakkematriser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Mv.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800" kern="1200" dirty="0"/>
            <a:t>Forhandlinger </a:t>
          </a:r>
          <a:r>
            <a:rPr lang="nb-NO" sz="1800" kern="1200" dirty="0" err="1"/>
            <a:t>ifm</a:t>
          </a:r>
          <a:r>
            <a:rPr lang="nb-NO" sz="1800" kern="1200" dirty="0"/>
            <a:t>. individuelle oppsigelser.</a:t>
          </a:r>
          <a:endParaRPr lang="en-US" sz="1800" kern="1200" dirty="0"/>
        </a:p>
      </dsp:txBody>
      <dsp:txXfrm>
        <a:off x="4374232" y="1814601"/>
        <a:ext cx="4374231" cy="3810663"/>
      </dsp:txXfrm>
    </dsp:sp>
    <dsp:sp modelId="{FAF8DB93-2DDB-4053-BF28-3CBB71E15E68}">
      <dsp:nvSpPr>
        <dsp:cNvPr id="0" name=""/>
        <dsp:cNvSpPr/>
      </dsp:nvSpPr>
      <dsp:spPr>
        <a:xfrm>
          <a:off x="0" y="5625264"/>
          <a:ext cx="8748464" cy="423407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BEF8B-37EF-44F1-A563-3F3171AA9A20}" type="datetimeFigureOut">
              <a:rPr lang="nb-NO" smtClean="0"/>
              <a:t>25.03.2019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ABC8-6035-4E8F-AE59-663783A3E658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2719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0591E-99AB-4D57-9517-CA48526C398D}" type="datetimeFigureOut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F1CFA-7F86-4A7B-87BB-EE8F64DDE990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302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F1CFA-7F86-4A7B-87BB-EE8F64DDE990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527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5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C851-ED12-4C8C-B734-77702AC0175D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543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63C3-9E49-41CC-832A-D9DD42166FD3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6759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1615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963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ppt_4.3_farge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1"/>
            <a:ext cx="9144000" cy="6862763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AC69-A068-4803-B190-3EEC7F3CBA61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46806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392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369-6F32-4856-9FEB-9987B85082AA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0138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ECBD-D7F2-4150-A208-5637610BEA91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819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1"/>
            <a:ext cx="9144000" cy="686276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063056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A4830-CA36-4FEF-8CB6-50CFD6D39A6B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892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88C2-37CC-487B-A58E-6223BF2CE17F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69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F824-2B00-428F-9F4A-D923BEFCB674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56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80B8-5FB6-4038-BBAF-C258071588B2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55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74D1-AF81-4325-AA90-C1288AB86784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755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ppt_4.3_farge_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7654" cy="68580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C3FA-51C6-4548-8E53-25CE2138E2DB}" type="datetime1">
              <a:rPr lang="nb-NO" smtClean="0"/>
              <a:pPr/>
              <a:t>25.03.2019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59E62-123E-4DEC-9060-F772DE6FDCD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97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erje@sbdl.n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88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Omstilling – AMUs rolle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733111" y="4293096"/>
            <a:ext cx="5677778" cy="1752600"/>
          </a:xfrm>
        </p:spPr>
        <p:txBody>
          <a:bodyPr>
            <a:normAutofit/>
          </a:bodyPr>
          <a:lstStyle/>
          <a:p>
            <a:r>
              <a:rPr lang="nb-NO" sz="2400" dirty="0"/>
              <a:t>HMS-tinget 27.03.19</a:t>
            </a:r>
          </a:p>
          <a:p>
            <a:r>
              <a:rPr lang="nb-NO" sz="2400" dirty="0"/>
              <a:t>Advokat Terje Gerhard Andersen, </a:t>
            </a:r>
            <a:r>
              <a:rPr lang="nb-NO" sz="2400" dirty="0">
                <a:hlinkClick r:id="rId2"/>
              </a:rPr>
              <a:t>terje@sbdl.no</a:t>
            </a:r>
            <a:r>
              <a:rPr lang="nb-NO" sz="2400" dirty="0"/>
              <a:t> / 99 54 59 27</a:t>
            </a:r>
          </a:p>
        </p:txBody>
      </p:sp>
    </p:spTree>
    <p:extLst>
      <p:ext uri="{BB962C8B-B14F-4D97-AF65-F5344CB8AC3E}">
        <p14:creationId xmlns:p14="http://schemas.microsoft.com/office/powerpoint/2010/main" val="11061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Den rettslige rammen for AMUs rolle i omstillingsprosesser, aml. § 7-2 (2) (d)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i="1" dirty="0"/>
              <a:t>«Arbeidsmiljøutvalget skal behandle andre planer som kan få </a:t>
            </a:r>
            <a:r>
              <a:rPr lang="nb-NO" i="1" u="sng" dirty="0"/>
              <a:t>vesentlig betydning </a:t>
            </a:r>
            <a:r>
              <a:rPr lang="nb-NO" i="1" dirty="0"/>
              <a:t>for arbeidsmiljøet, </a:t>
            </a:r>
            <a:r>
              <a:rPr lang="nb-NO" i="1" u="sng" dirty="0"/>
              <a:t>så som</a:t>
            </a:r>
            <a:r>
              <a:rPr lang="nb-NO" i="1" dirty="0"/>
              <a:t> planer om byggearbeider, innkjøp av maskiner, </a:t>
            </a:r>
            <a:r>
              <a:rPr lang="nb-NO" i="1" u="sng" dirty="0"/>
              <a:t>rasjonalisering</a:t>
            </a:r>
            <a:r>
              <a:rPr lang="nb-NO" i="1" dirty="0"/>
              <a:t>, arbeidsprosesser, og forebyggende vernetiltak»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8262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323528" y="836712"/>
            <a:ext cx="2376264" cy="52565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  <a:p>
            <a:pPr algn="ctr"/>
            <a:r>
              <a:rPr lang="nb-NO" dirty="0"/>
              <a:t>«ARBEIDSGIVERS</a:t>
            </a:r>
            <a:r>
              <a:rPr lang="en-US" dirty="0"/>
              <a:t> STYRINGSRETT</a:t>
            </a:r>
            <a:r>
              <a:rPr lang="nb-NO" dirty="0"/>
              <a:t>»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nb-NO" dirty="0"/>
              <a:t>Hvor er vi, hvor skal vi og hvordan skal vi komme dit? </a:t>
            </a:r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4680012" y="853575"/>
            <a:ext cx="4104456" cy="52397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«MEDBESTEMMELSE»</a:t>
            </a:r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9" name="Rektangel 8"/>
          <p:cNvSpPr/>
          <p:nvPr/>
        </p:nvSpPr>
        <p:spPr>
          <a:xfrm>
            <a:off x="2685765" y="970296"/>
            <a:ext cx="2095006" cy="512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r>
              <a:rPr lang="nb-NO" dirty="0"/>
              <a:t>Konsultasjon/</a:t>
            </a:r>
          </a:p>
          <a:p>
            <a:pPr algn="ctr"/>
            <a:r>
              <a:rPr lang="nb-NO" dirty="0"/>
              <a:t>behandling</a:t>
            </a:r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r>
              <a:rPr lang="nb-NO" dirty="0"/>
              <a:t>Informasjon og</a:t>
            </a:r>
          </a:p>
          <a:p>
            <a:pPr algn="ctr"/>
            <a:r>
              <a:rPr lang="nb-NO" dirty="0"/>
              <a:t>drøftelser</a:t>
            </a:r>
            <a:endParaRPr lang="en-US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  <a:p>
            <a:pPr algn="ctr"/>
            <a:endParaRPr lang="nb-NO" dirty="0"/>
          </a:p>
        </p:txBody>
      </p:sp>
      <p:sp>
        <p:nvSpPr>
          <p:cNvPr id="7" name="Rektangel 6"/>
          <p:cNvSpPr/>
          <p:nvPr/>
        </p:nvSpPr>
        <p:spPr>
          <a:xfrm>
            <a:off x="323528" y="404664"/>
            <a:ext cx="8460940" cy="7200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000" b="1" dirty="0">
                <a:solidFill>
                  <a:srgbClr val="00B050"/>
                </a:solidFill>
              </a:rPr>
              <a:t>OMSTILLING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4914038" y="1685368"/>
            <a:ext cx="3744416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2"/>
                </a:solidFill>
              </a:rPr>
              <a:t>AMU</a:t>
            </a:r>
          </a:p>
          <a:p>
            <a:pPr algn="ctr"/>
            <a:r>
              <a:rPr lang="nb-NO" dirty="0">
                <a:solidFill>
                  <a:schemeClr val="tx2"/>
                </a:solidFill>
              </a:rPr>
              <a:t>Aml. § 7-2 (2) (d)</a:t>
            </a:r>
          </a:p>
          <a:p>
            <a:pPr algn="ctr"/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dirty="0">
                <a:solidFill>
                  <a:schemeClr val="tx2"/>
                </a:solidFill>
              </a:rPr>
              <a:t>Arbeidsmiljøfaktorer</a:t>
            </a:r>
          </a:p>
          <a:p>
            <a:pPr algn="ctr"/>
            <a:r>
              <a:rPr lang="nb-NO" dirty="0">
                <a:solidFill>
                  <a:schemeClr val="tx2"/>
                </a:solidFill>
              </a:rPr>
              <a:t>før, under og etter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Pil høyre 10"/>
          <p:cNvSpPr/>
          <p:nvPr/>
        </p:nvSpPr>
        <p:spPr>
          <a:xfrm>
            <a:off x="2945030" y="1741389"/>
            <a:ext cx="2808312" cy="122413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ktangel 14"/>
          <p:cNvSpPr/>
          <p:nvPr/>
        </p:nvSpPr>
        <p:spPr>
          <a:xfrm>
            <a:off x="4914038" y="3809604"/>
            <a:ext cx="3744416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2"/>
                </a:solidFill>
              </a:rPr>
              <a:t>FAGFORENINGENE</a:t>
            </a:r>
          </a:p>
          <a:p>
            <a:pPr algn="ctr"/>
            <a:r>
              <a:rPr lang="nb-NO" dirty="0">
                <a:solidFill>
                  <a:schemeClr val="tx2"/>
                </a:solidFill>
              </a:rPr>
              <a:t>(Tariffavtale, aml. </a:t>
            </a:r>
            <a:r>
              <a:rPr lang="nb-NO" dirty="0" err="1">
                <a:solidFill>
                  <a:schemeClr val="tx2"/>
                </a:solidFill>
              </a:rPr>
              <a:t>kap</a:t>
            </a:r>
            <a:r>
              <a:rPr lang="nb-NO" dirty="0">
                <a:solidFill>
                  <a:schemeClr val="tx2"/>
                </a:solidFill>
              </a:rPr>
              <a:t>. 8, aml § 15-2)</a:t>
            </a:r>
          </a:p>
          <a:p>
            <a:pPr algn="ctr"/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dirty="0">
                <a:solidFill>
                  <a:schemeClr val="tx2"/>
                </a:solidFill>
              </a:rPr>
              <a:t>Stillingsvern/kontraktsrett</a:t>
            </a:r>
          </a:p>
          <a:p>
            <a:pPr algn="ctr"/>
            <a:r>
              <a:rPr lang="nb-NO" dirty="0">
                <a:solidFill>
                  <a:schemeClr val="tx2"/>
                </a:solidFill>
              </a:rPr>
              <a:t>Tariffrettslige posisjoner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Pil høyre 12"/>
          <p:cNvSpPr/>
          <p:nvPr/>
        </p:nvSpPr>
        <p:spPr>
          <a:xfrm>
            <a:off x="2945030" y="3917342"/>
            <a:ext cx="2851106" cy="122413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ktangel 15"/>
          <p:cNvSpPr/>
          <p:nvPr/>
        </p:nvSpPr>
        <p:spPr>
          <a:xfrm>
            <a:off x="8784468" y="332656"/>
            <a:ext cx="180020" cy="5832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0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41658577"/>
              </p:ext>
            </p:extLst>
          </p:nvPr>
        </p:nvGraphicFramePr>
        <p:xfrm>
          <a:off x="179512" y="-99392"/>
          <a:ext cx="874846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167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Arbeidsmiljøfaktorene både før, under og etter en omstilling.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Manglende eller mangelfull informasjon skaper unødig usikkerhet.</a:t>
            </a:r>
          </a:p>
          <a:p>
            <a:pPr lvl="1"/>
            <a:r>
              <a:rPr lang="nb-NO" dirty="0"/>
              <a:t>Behov for informasjonsplan. </a:t>
            </a:r>
          </a:p>
          <a:p>
            <a:pPr lvl="1"/>
            <a:r>
              <a:rPr lang="nb-NO" dirty="0"/>
              <a:t>Hvem, hva, når, hvordan, hvorfor.</a:t>
            </a:r>
          </a:p>
          <a:p>
            <a:pPr lvl="1"/>
            <a:r>
              <a:rPr lang="nb-NO" dirty="0"/>
              <a:t>Krav til etterlevelse av informasjonsplanen </a:t>
            </a:r>
          </a:p>
          <a:p>
            <a:r>
              <a:rPr lang="nb-NO" dirty="0"/>
              <a:t>Medbestemmelse som egenverdi. </a:t>
            </a:r>
          </a:p>
          <a:p>
            <a:r>
              <a:rPr lang="nb-NO" dirty="0"/>
              <a:t>Hvordan </a:t>
            </a:r>
            <a:r>
              <a:rPr lang="nb-NO" dirty="0" err="1"/>
              <a:t>systemmessig</a:t>
            </a:r>
            <a:r>
              <a:rPr lang="nb-NO" dirty="0"/>
              <a:t> fange opp:</a:t>
            </a:r>
          </a:p>
          <a:p>
            <a:pPr lvl="1"/>
            <a:r>
              <a:rPr lang="nb-NO" dirty="0"/>
              <a:t>Økt arbeidsbelastning</a:t>
            </a:r>
          </a:p>
          <a:p>
            <a:pPr lvl="1"/>
            <a:r>
              <a:rPr lang="nb-NO" dirty="0"/>
              <a:t>Manglende mestringsfølelse</a:t>
            </a:r>
          </a:p>
          <a:p>
            <a:pPr lvl="1"/>
            <a:r>
              <a:rPr lang="nb-NO" dirty="0"/>
              <a:t>Usikkerhet</a:t>
            </a:r>
          </a:p>
          <a:p>
            <a:pPr lvl="1"/>
            <a:r>
              <a:rPr lang="nb-NO" dirty="0"/>
              <a:t>Frustrasjon</a:t>
            </a:r>
          </a:p>
          <a:p>
            <a:pPr lvl="1"/>
            <a:r>
              <a:rPr lang="nb-NO" dirty="0"/>
              <a:t>Savn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005064"/>
            <a:ext cx="3660336" cy="215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19272"/>
      </p:ext>
    </p:extLst>
  </p:cSld>
  <p:clrMapOvr>
    <a:masterClrMapping/>
  </p:clrMapOvr>
</p:sld>
</file>

<file path=ppt/theme/theme1.xml><?xml version="1.0" encoding="utf-8"?>
<a:theme xmlns:a="http://schemas.openxmlformats.org/drawingml/2006/main" name="SBDL_mal_nov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SBDL_mal_nov13</Template>
  <TotalTime>35880</TotalTime>
  <Words>283</Words>
  <Application>Microsoft Macintosh PowerPoint</Application>
  <PresentationFormat>Skjermfremvisning (4:3)</PresentationFormat>
  <Paragraphs>104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SBDL_mal_nov13</vt:lpstr>
      <vt:lpstr>PowerPoint-presentasjon</vt:lpstr>
      <vt:lpstr>Omstilling – AMUs rolle</vt:lpstr>
      <vt:lpstr>Den rettslige rammen for AMUs rolle i omstillingsprosesser, aml. § 7-2 (2) (d) </vt:lpstr>
      <vt:lpstr>PowerPoint-presentasjon</vt:lpstr>
      <vt:lpstr>PowerPoint-presentasjon</vt:lpstr>
      <vt:lpstr>Arbeidsmiljøfaktorene både før, under og etter en omstilling.</vt:lpstr>
    </vt:vector>
  </TitlesOfParts>
  <Company>SBDL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Iuliana Pedersen</dc:creator>
  <cp:lastModifiedBy>Christian Herman</cp:lastModifiedBy>
  <cp:revision>215</cp:revision>
  <cp:lastPrinted>2017-04-03T09:31:41Z</cp:lastPrinted>
  <dcterms:created xsi:type="dcterms:W3CDTF">2013-11-05T14:00:55Z</dcterms:created>
  <dcterms:modified xsi:type="dcterms:W3CDTF">2019-03-25T16:31:29Z</dcterms:modified>
</cp:coreProperties>
</file>