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385" r:id="rId3"/>
    <p:sldId id="386" r:id="rId4"/>
    <p:sldId id="340" r:id="rId5"/>
    <p:sldId id="34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49" autoAdjust="0"/>
    <p:restoredTop sz="94660"/>
  </p:normalViewPr>
  <p:slideViewPr>
    <p:cSldViewPr snapToGrid="0">
      <p:cViewPr varScale="1">
        <p:scale>
          <a:sx n="78" d="100"/>
          <a:sy n="78" d="100"/>
        </p:scale>
        <p:origin x="44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sv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svg"/><Relationship Id="rId4" Type="http://schemas.openxmlformats.org/officeDocument/2006/relationships/image" Target="../media/image14.svg"/><Relationship Id="rId9" Type="http://schemas.openxmlformats.org/officeDocument/2006/relationships/image" Target="../media/image19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sv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svg"/><Relationship Id="rId4" Type="http://schemas.openxmlformats.org/officeDocument/2006/relationships/image" Target="../media/image14.svg"/><Relationship Id="rId9" Type="http://schemas.openxmlformats.org/officeDocument/2006/relationships/image" Target="../media/image1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3_2">
  <dgm:title val=""/>
  <dgm:desc val=""/>
  <dgm:catLst>
    <dgm:cat type="accent3" pri="13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A85CC5-A3E8-4753-93E2-7F389F60B1A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3_2" csCatId="accent3" phldr="1"/>
      <dgm:spPr/>
      <dgm:t>
        <a:bodyPr/>
        <a:lstStyle/>
        <a:p>
          <a:endParaRPr lang="en-US"/>
        </a:p>
      </dgm:t>
    </dgm:pt>
    <dgm:pt modelId="{1BBCBE35-0A4F-47CB-BA1D-CCFB8EE61008}">
      <dgm:prSet/>
      <dgm:spPr/>
      <dgm:t>
        <a:bodyPr/>
        <a:lstStyle/>
        <a:p>
          <a:r>
            <a:rPr lang="nb-NO" dirty="0"/>
            <a:t>Alle medlemmer i AMU skal ha samme opplæring som verneombudene, se </a:t>
          </a:r>
          <a:r>
            <a:rPr lang="nb-NO" dirty="0" err="1"/>
            <a:t>aml</a:t>
          </a:r>
          <a:r>
            <a:rPr lang="nb-NO" dirty="0"/>
            <a:t>. § 7-4, jf.  § 6-5 (1).</a:t>
          </a:r>
          <a:endParaRPr lang="en-US" dirty="0"/>
        </a:p>
      </dgm:t>
    </dgm:pt>
    <dgm:pt modelId="{9E89C8ED-7311-4069-AB52-B6022C5578D6}" type="parTrans" cxnId="{375D6A17-8D1F-4ACA-B8F6-3AC4A4CB93CA}">
      <dgm:prSet/>
      <dgm:spPr/>
      <dgm:t>
        <a:bodyPr/>
        <a:lstStyle/>
        <a:p>
          <a:endParaRPr lang="en-US"/>
        </a:p>
      </dgm:t>
    </dgm:pt>
    <dgm:pt modelId="{5A6653A4-B7BB-4C7C-8CD0-C9802BDF6524}" type="sibTrans" cxnId="{375D6A17-8D1F-4ACA-B8F6-3AC4A4CB93CA}">
      <dgm:prSet/>
      <dgm:spPr/>
      <dgm:t>
        <a:bodyPr/>
        <a:lstStyle/>
        <a:p>
          <a:endParaRPr lang="en-US"/>
        </a:p>
      </dgm:t>
    </dgm:pt>
    <dgm:pt modelId="{2E80710B-8AFB-489A-8C0C-2A43E0C50FB3}">
      <dgm:prSet/>
      <dgm:spPr/>
      <dgm:t>
        <a:bodyPr/>
        <a:lstStyle/>
        <a:p>
          <a:r>
            <a:rPr lang="nb-NO" dirty="0"/>
            <a:t>Forskriften om organisering, ledelse og medvirkning § 3-18 utdyper og lister opp områder for opplæringen. </a:t>
          </a:r>
          <a:endParaRPr lang="en-US" dirty="0"/>
        </a:p>
      </dgm:t>
    </dgm:pt>
    <dgm:pt modelId="{F5202D9E-192C-428E-8E0C-9B7E5CCD0FD9}" type="parTrans" cxnId="{5938A319-4765-41A7-95E5-87FF772E80CE}">
      <dgm:prSet/>
      <dgm:spPr/>
      <dgm:t>
        <a:bodyPr/>
        <a:lstStyle/>
        <a:p>
          <a:endParaRPr lang="en-US"/>
        </a:p>
      </dgm:t>
    </dgm:pt>
    <dgm:pt modelId="{C19D48EA-0FFC-4DDD-BBCA-00EF2FFB04FC}" type="sibTrans" cxnId="{5938A319-4765-41A7-95E5-87FF772E80CE}">
      <dgm:prSet/>
      <dgm:spPr/>
      <dgm:t>
        <a:bodyPr/>
        <a:lstStyle/>
        <a:p>
          <a:endParaRPr lang="en-US"/>
        </a:p>
      </dgm:t>
    </dgm:pt>
    <dgm:pt modelId="{37A4EEE3-33D6-4A8E-90FC-05A6F0CB0BDE}">
      <dgm:prSet/>
      <dgm:spPr/>
      <dgm:t>
        <a:bodyPr/>
        <a:lstStyle/>
        <a:p>
          <a:r>
            <a:rPr lang="nb-NO" dirty="0"/>
            <a:t>VO og AMU må ha opplæring som er nødvendig for å utføre vervene på en forsvarlig måte, se f. olm § 3-18.</a:t>
          </a:r>
          <a:endParaRPr lang="en-US" dirty="0"/>
        </a:p>
      </dgm:t>
    </dgm:pt>
    <dgm:pt modelId="{287150A4-0118-428F-86F6-92162C87709B}" type="parTrans" cxnId="{54EDFAF3-A4CB-488B-B252-1AF4C007FD85}">
      <dgm:prSet/>
      <dgm:spPr/>
      <dgm:t>
        <a:bodyPr/>
        <a:lstStyle/>
        <a:p>
          <a:endParaRPr lang="en-US"/>
        </a:p>
      </dgm:t>
    </dgm:pt>
    <dgm:pt modelId="{252DBB0E-B502-4203-AE6F-C1ECCCF99A2D}" type="sibTrans" cxnId="{54EDFAF3-A4CB-488B-B252-1AF4C007FD85}">
      <dgm:prSet/>
      <dgm:spPr/>
      <dgm:t>
        <a:bodyPr/>
        <a:lstStyle/>
        <a:p>
          <a:endParaRPr lang="en-US"/>
        </a:p>
      </dgm:t>
    </dgm:pt>
    <dgm:pt modelId="{5324FD0A-41BF-4FD6-9CBF-088A6009E00B}">
      <dgm:prSet custT="1"/>
      <dgm:spPr/>
      <dgm:t>
        <a:bodyPr/>
        <a:lstStyle/>
        <a:p>
          <a:r>
            <a:rPr lang="nb-NO" sz="1900" dirty="0"/>
            <a:t>Forskriften § 3-19 bestemmer at opplæringen skal være minst 40 timer, og understreker at det skal gis ytterligere opplæring om det er særlige behov.</a:t>
          </a:r>
          <a:endParaRPr lang="en-US" sz="1900" dirty="0"/>
        </a:p>
      </dgm:t>
    </dgm:pt>
    <dgm:pt modelId="{670F43B7-8B19-41C0-A5E7-D6C8EDEA8BE3}" type="parTrans" cxnId="{30115CAD-29B2-41FA-B4D3-108DF79B4EBF}">
      <dgm:prSet/>
      <dgm:spPr/>
      <dgm:t>
        <a:bodyPr/>
        <a:lstStyle/>
        <a:p>
          <a:endParaRPr lang="en-US"/>
        </a:p>
      </dgm:t>
    </dgm:pt>
    <dgm:pt modelId="{C6649E71-9F3A-40EC-BBE7-3D7872F38B55}" type="sibTrans" cxnId="{30115CAD-29B2-41FA-B4D3-108DF79B4EBF}">
      <dgm:prSet/>
      <dgm:spPr/>
      <dgm:t>
        <a:bodyPr/>
        <a:lstStyle/>
        <a:p>
          <a:endParaRPr lang="en-US"/>
        </a:p>
      </dgm:t>
    </dgm:pt>
    <dgm:pt modelId="{1943E6ED-0543-48B9-86B0-4DAEE1235F18}">
      <dgm:prSet custT="1"/>
      <dgm:spPr/>
      <dgm:t>
        <a:bodyPr/>
        <a:lstStyle/>
        <a:p>
          <a:r>
            <a:rPr lang="nb-NO" sz="2000" dirty="0"/>
            <a:t>AMU behandler arbeidsmiljøopplæringen, jf. </a:t>
          </a:r>
          <a:r>
            <a:rPr lang="nb-NO" sz="2000" dirty="0" err="1"/>
            <a:t>aml</a:t>
          </a:r>
          <a:r>
            <a:rPr lang="nb-NO" sz="2000" dirty="0"/>
            <a:t> § 7-2</a:t>
          </a:r>
          <a:endParaRPr lang="en-US" sz="2000" dirty="0"/>
        </a:p>
      </dgm:t>
    </dgm:pt>
    <dgm:pt modelId="{F45A834D-9B9A-4269-9679-1841B996E502}" type="parTrans" cxnId="{3BDCE7CB-B538-4030-B739-A6D1713ACB00}">
      <dgm:prSet/>
      <dgm:spPr/>
      <dgm:t>
        <a:bodyPr/>
        <a:lstStyle/>
        <a:p>
          <a:endParaRPr lang="en-US"/>
        </a:p>
      </dgm:t>
    </dgm:pt>
    <dgm:pt modelId="{620D1F2D-4F96-4C20-A37C-A7FE9D73C313}" type="sibTrans" cxnId="{3BDCE7CB-B538-4030-B739-A6D1713ACB00}">
      <dgm:prSet/>
      <dgm:spPr/>
      <dgm:t>
        <a:bodyPr/>
        <a:lstStyle/>
        <a:p>
          <a:endParaRPr lang="en-US"/>
        </a:p>
      </dgm:t>
    </dgm:pt>
    <dgm:pt modelId="{82046A2C-1C2C-4A91-A524-620BA1EF4768}" type="pres">
      <dgm:prSet presAssocID="{E4A85CC5-A3E8-4753-93E2-7F389F60B1A9}" presName="root" presStyleCnt="0">
        <dgm:presLayoutVars>
          <dgm:dir/>
          <dgm:resizeHandles val="exact"/>
        </dgm:presLayoutVars>
      </dgm:prSet>
      <dgm:spPr/>
    </dgm:pt>
    <dgm:pt modelId="{19EC0050-4B4C-4184-86B7-CEDA276923C2}" type="pres">
      <dgm:prSet presAssocID="{1BBCBE35-0A4F-47CB-BA1D-CCFB8EE61008}" presName="compNode" presStyleCnt="0"/>
      <dgm:spPr/>
    </dgm:pt>
    <dgm:pt modelId="{B8BB5779-41EA-4BCC-9F58-BA985B0E6445}" type="pres">
      <dgm:prSet presAssocID="{1BBCBE35-0A4F-47CB-BA1D-CCFB8EE61008}" presName="bgRect" presStyleLbl="bgShp" presStyleIdx="0" presStyleCnt="5"/>
      <dgm:spPr/>
    </dgm:pt>
    <dgm:pt modelId="{6B0D44F8-BBE0-4928-B21F-721397714ACD}" type="pres">
      <dgm:prSet presAssocID="{1BBCBE35-0A4F-47CB-BA1D-CCFB8EE61008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umbs Up Sign"/>
        </a:ext>
      </dgm:extLst>
    </dgm:pt>
    <dgm:pt modelId="{C3DF35F2-7E8D-479A-9BEC-D2FF9C8F054D}" type="pres">
      <dgm:prSet presAssocID="{1BBCBE35-0A4F-47CB-BA1D-CCFB8EE61008}" presName="spaceRect" presStyleCnt="0"/>
      <dgm:spPr/>
    </dgm:pt>
    <dgm:pt modelId="{09F7C6F1-1B59-4BC9-A0BB-CE751E6E9A6A}" type="pres">
      <dgm:prSet presAssocID="{1BBCBE35-0A4F-47CB-BA1D-CCFB8EE61008}" presName="parTx" presStyleLbl="revTx" presStyleIdx="0" presStyleCnt="5">
        <dgm:presLayoutVars>
          <dgm:chMax val="0"/>
          <dgm:chPref val="0"/>
        </dgm:presLayoutVars>
      </dgm:prSet>
      <dgm:spPr/>
    </dgm:pt>
    <dgm:pt modelId="{597DC4D6-BB0E-48E5-8F3B-D8E17FD32E5B}" type="pres">
      <dgm:prSet presAssocID="{5A6653A4-B7BB-4C7C-8CD0-C9802BDF6524}" presName="sibTrans" presStyleCnt="0"/>
      <dgm:spPr/>
    </dgm:pt>
    <dgm:pt modelId="{56F93828-5629-4942-B04D-397687E227BC}" type="pres">
      <dgm:prSet presAssocID="{2E80710B-8AFB-489A-8C0C-2A43E0C50FB3}" presName="compNode" presStyleCnt="0"/>
      <dgm:spPr/>
    </dgm:pt>
    <dgm:pt modelId="{20FFFEF4-81F5-4E75-AB0D-239D2F308C3A}" type="pres">
      <dgm:prSet presAssocID="{2E80710B-8AFB-489A-8C0C-2A43E0C50FB3}" presName="bgRect" presStyleLbl="bgShp" presStyleIdx="1" presStyleCnt="5"/>
      <dgm:spPr/>
    </dgm:pt>
    <dgm:pt modelId="{65F52E3E-820A-4D99-B20C-E16C0D9AADC6}" type="pres">
      <dgm:prSet presAssocID="{2E80710B-8AFB-489A-8C0C-2A43E0C50FB3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 Bulb and Gear"/>
        </a:ext>
      </dgm:extLst>
    </dgm:pt>
    <dgm:pt modelId="{7E3A8F6A-D10D-47C3-BAAB-59E465731D16}" type="pres">
      <dgm:prSet presAssocID="{2E80710B-8AFB-489A-8C0C-2A43E0C50FB3}" presName="spaceRect" presStyleCnt="0"/>
      <dgm:spPr/>
    </dgm:pt>
    <dgm:pt modelId="{68A32305-A071-45DF-A416-E07B359EF7F4}" type="pres">
      <dgm:prSet presAssocID="{2E80710B-8AFB-489A-8C0C-2A43E0C50FB3}" presName="parTx" presStyleLbl="revTx" presStyleIdx="1" presStyleCnt="5">
        <dgm:presLayoutVars>
          <dgm:chMax val="0"/>
          <dgm:chPref val="0"/>
        </dgm:presLayoutVars>
      </dgm:prSet>
      <dgm:spPr/>
    </dgm:pt>
    <dgm:pt modelId="{F8A369A3-4579-47CD-879F-98E434D91A0B}" type="pres">
      <dgm:prSet presAssocID="{C19D48EA-0FFC-4DDD-BBCA-00EF2FFB04FC}" presName="sibTrans" presStyleCnt="0"/>
      <dgm:spPr/>
    </dgm:pt>
    <dgm:pt modelId="{892FE21E-13BC-4BD5-9615-D012FF9215FD}" type="pres">
      <dgm:prSet presAssocID="{37A4EEE3-33D6-4A8E-90FC-05A6F0CB0BDE}" presName="compNode" presStyleCnt="0"/>
      <dgm:spPr/>
    </dgm:pt>
    <dgm:pt modelId="{CE883D9D-5266-4B7F-B1A5-870E542BD33B}" type="pres">
      <dgm:prSet presAssocID="{37A4EEE3-33D6-4A8E-90FC-05A6F0CB0BDE}" presName="bgRect" presStyleLbl="bgShp" presStyleIdx="2" presStyleCnt="5"/>
      <dgm:spPr/>
    </dgm:pt>
    <dgm:pt modelId="{EF3F034D-6576-441F-8152-9B86F7D72EBD}" type="pres">
      <dgm:prSet presAssocID="{37A4EEE3-33D6-4A8E-90FC-05A6F0CB0BDE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82C71003-4FAC-4769-B379-29A507557795}" type="pres">
      <dgm:prSet presAssocID="{37A4EEE3-33D6-4A8E-90FC-05A6F0CB0BDE}" presName="spaceRect" presStyleCnt="0"/>
      <dgm:spPr/>
    </dgm:pt>
    <dgm:pt modelId="{9790A1FA-87F7-4249-AD7E-D634CACF28D1}" type="pres">
      <dgm:prSet presAssocID="{37A4EEE3-33D6-4A8E-90FC-05A6F0CB0BDE}" presName="parTx" presStyleLbl="revTx" presStyleIdx="2" presStyleCnt="5">
        <dgm:presLayoutVars>
          <dgm:chMax val="0"/>
          <dgm:chPref val="0"/>
        </dgm:presLayoutVars>
      </dgm:prSet>
      <dgm:spPr/>
    </dgm:pt>
    <dgm:pt modelId="{36DC0787-1D9B-41CB-93FF-0DB9CFC91601}" type="pres">
      <dgm:prSet presAssocID="{252DBB0E-B502-4203-AE6F-C1ECCCF99A2D}" presName="sibTrans" presStyleCnt="0"/>
      <dgm:spPr/>
    </dgm:pt>
    <dgm:pt modelId="{148BE796-AFA6-4459-852E-D55E8DC196DA}" type="pres">
      <dgm:prSet presAssocID="{5324FD0A-41BF-4FD6-9CBF-088A6009E00B}" presName="compNode" presStyleCnt="0"/>
      <dgm:spPr/>
    </dgm:pt>
    <dgm:pt modelId="{A3D0E392-0319-480A-B6E2-87059C5B9B57}" type="pres">
      <dgm:prSet presAssocID="{5324FD0A-41BF-4FD6-9CBF-088A6009E00B}" presName="bgRect" presStyleLbl="bgShp" presStyleIdx="3" presStyleCnt="5"/>
      <dgm:spPr/>
    </dgm:pt>
    <dgm:pt modelId="{C6C504FD-A398-49D8-8DE6-5001F390E3E8}" type="pres">
      <dgm:prSet presAssocID="{5324FD0A-41BF-4FD6-9CBF-088A6009E00B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82EE6802-7280-4AE9-B227-9C31C3B3ABCB}" type="pres">
      <dgm:prSet presAssocID="{5324FD0A-41BF-4FD6-9CBF-088A6009E00B}" presName="spaceRect" presStyleCnt="0"/>
      <dgm:spPr/>
    </dgm:pt>
    <dgm:pt modelId="{4702A206-4666-4E25-8ED5-DE87BE2C8520}" type="pres">
      <dgm:prSet presAssocID="{5324FD0A-41BF-4FD6-9CBF-088A6009E00B}" presName="parTx" presStyleLbl="revTx" presStyleIdx="3" presStyleCnt="5">
        <dgm:presLayoutVars>
          <dgm:chMax val="0"/>
          <dgm:chPref val="0"/>
        </dgm:presLayoutVars>
      </dgm:prSet>
      <dgm:spPr/>
    </dgm:pt>
    <dgm:pt modelId="{B0B458C8-7FBC-4D20-8A53-50988A4FA70F}" type="pres">
      <dgm:prSet presAssocID="{C6649E71-9F3A-40EC-BBE7-3D7872F38B55}" presName="sibTrans" presStyleCnt="0"/>
      <dgm:spPr/>
    </dgm:pt>
    <dgm:pt modelId="{E928B507-CEFC-46E8-8FC5-AFB7BD9FDC16}" type="pres">
      <dgm:prSet presAssocID="{1943E6ED-0543-48B9-86B0-4DAEE1235F18}" presName="compNode" presStyleCnt="0"/>
      <dgm:spPr/>
    </dgm:pt>
    <dgm:pt modelId="{745F417E-0EBF-4D85-9632-855835246835}" type="pres">
      <dgm:prSet presAssocID="{1943E6ED-0543-48B9-86B0-4DAEE1235F18}" presName="bgRect" presStyleLbl="bgShp" presStyleIdx="4" presStyleCnt="5"/>
      <dgm:spPr/>
    </dgm:pt>
    <dgm:pt modelId="{6A5471ED-E2A8-480D-8304-B56DC478AAB3}" type="pres">
      <dgm:prSet presAssocID="{1943E6ED-0543-48B9-86B0-4DAEE1235F18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7875063A-6A66-4631-BC3A-41EC9ED3A26F}" type="pres">
      <dgm:prSet presAssocID="{1943E6ED-0543-48B9-86B0-4DAEE1235F18}" presName="spaceRect" presStyleCnt="0"/>
      <dgm:spPr/>
    </dgm:pt>
    <dgm:pt modelId="{9435821E-F466-4A7C-8364-5AD196FB4DA7}" type="pres">
      <dgm:prSet presAssocID="{1943E6ED-0543-48B9-86B0-4DAEE1235F18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375D6A17-8D1F-4ACA-B8F6-3AC4A4CB93CA}" srcId="{E4A85CC5-A3E8-4753-93E2-7F389F60B1A9}" destId="{1BBCBE35-0A4F-47CB-BA1D-CCFB8EE61008}" srcOrd="0" destOrd="0" parTransId="{9E89C8ED-7311-4069-AB52-B6022C5578D6}" sibTransId="{5A6653A4-B7BB-4C7C-8CD0-C9802BDF6524}"/>
    <dgm:cxn modelId="{5938A319-4765-41A7-95E5-87FF772E80CE}" srcId="{E4A85CC5-A3E8-4753-93E2-7F389F60B1A9}" destId="{2E80710B-8AFB-489A-8C0C-2A43E0C50FB3}" srcOrd="1" destOrd="0" parTransId="{F5202D9E-192C-428E-8E0C-9B7E5CCD0FD9}" sibTransId="{C19D48EA-0FFC-4DDD-BBCA-00EF2FFB04FC}"/>
    <dgm:cxn modelId="{14437836-E3B3-4C16-8E25-986F87E2DC96}" type="presOf" srcId="{1BBCBE35-0A4F-47CB-BA1D-CCFB8EE61008}" destId="{09F7C6F1-1B59-4BC9-A0BB-CE751E6E9A6A}" srcOrd="0" destOrd="0" presId="urn:microsoft.com/office/officeart/2018/2/layout/IconVerticalSolidList"/>
    <dgm:cxn modelId="{93E6A257-AF18-4E10-BA65-F48DDD66EE8F}" type="presOf" srcId="{37A4EEE3-33D6-4A8E-90FC-05A6F0CB0BDE}" destId="{9790A1FA-87F7-4249-AD7E-D634CACF28D1}" srcOrd="0" destOrd="0" presId="urn:microsoft.com/office/officeart/2018/2/layout/IconVerticalSolidList"/>
    <dgm:cxn modelId="{1412D0AB-2A89-4126-B3E3-65F458EA6D99}" type="presOf" srcId="{1943E6ED-0543-48B9-86B0-4DAEE1235F18}" destId="{9435821E-F466-4A7C-8364-5AD196FB4DA7}" srcOrd="0" destOrd="0" presId="urn:microsoft.com/office/officeart/2018/2/layout/IconVerticalSolidList"/>
    <dgm:cxn modelId="{30115CAD-29B2-41FA-B4D3-108DF79B4EBF}" srcId="{E4A85CC5-A3E8-4753-93E2-7F389F60B1A9}" destId="{5324FD0A-41BF-4FD6-9CBF-088A6009E00B}" srcOrd="3" destOrd="0" parTransId="{670F43B7-8B19-41C0-A5E7-D6C8EDEA8BE3}" sibTransId="{C6649E71-9F3A-40EC-BBE7-3D7872F38B55}"/>
    <dgm:cxn modelId="{6F6F2BCB-06FC-4191-B677-1A423AC39EA5}" type="presOf" srcId="{E4A85CC5-A3E8-4753-93E2-7F389F60B1A9}" destId="{82046A2C-1C2C-4A91-A524-620BA1EF4768}" srcOrd="0" destOrd="0" presId="urn:microsoft.com/office/officeart/2018/2/layout/IconVerticalSolidList"/>
    <dgm:cxn modelId="{3BDCE7CB-B538-4030-B739-A6D1713ACB00}" srcId="{E4A85CC5-A3E8-4753-93E2-7F389F60B1A9}" destId="{1943E6ED-0543-48B9-86B0-4DAEE1235F18}" srcOrd="4" destOrd="0" parTransId="{F45A834D-9B9A-4269-9679-1841B996E502}" sibTransId="{620D1F2D-4F96-4C20-A37C-A7FE9D73C313}"/>
    <dgm:cxn modelId="{9FDC6EE1-DD4E-4629-A02F-D54763826774}" type="presOf" srcId="{5324FD0A-41BF-4FD6-9CBF-088A6009E00B}" destId="{4702A206-4666-4E25-8ED5-DE87BE2C8520}" srcOrd="0" destOrd="0" presId="urn:microsoft.com/office/officeart/2018/2/layout/IconVerticalSolidList"/>
    <dgm:cxn modelId="{54EDFAF3-A4CB-488B-B252-1AF4C007FD85}" srcId="{E4A85CC5-A3E8-4753-93E2-7F389F60B1A9}" destId="{37A4EEE3-33D6-4A8E-90FC-05A6F0CB0BDE}" srcOrd="2" destOrd="0" parTransId="{287150A4-0118-428F-86F6-92162C87709B}" sibTransId="{252DBB0E-B502-4203-AE6F-C1ECCCF99A2D}"/>
    <dgm:cxn modelId="{D3E806FC-B514-4D23-B048-218BF5223637}" type="presOf" srcId="{2E80710B-8AFB-489A-8C0C-2A43E0C50FB3}" destId="{68A32305-A071-45DF-A416-E07B359EF7F4}" srcOrd="0" destOrd="0" presId="urn:microsoft.com/office/officeart/2018/2/layout/IconVerticalSolidList"/>
    <dgm:cxn modelId="{2448A649-FF37-4FAC-805D-F2D8E80DE0D5}" type="presParOf" srcId="{82046A2C-1C2C-4A91-A524-620BA1EF4768}" destId="{19EC0050-4B4C-4184-86B7-CEDA276923C2}" srcOrd="0" destOrd="0" presId="urn:microsoft.com/office/officeart/2018/2/layout/IconVerticalSolidList"/>
    <dgm:cxn modelId="{402DFA0B-330F-4FC0-989E-F622BFBC067B}" type="presParOf" srcId="{19EC0050-4B4C-4184-86B7-CEDA276923C2}" destId="{B8BB5779-41EA-4BCC-9F58-BA985B0E6445}" srcOrd="0" destOrd="0" presId="urn:microsoft.com/office/officeart/2018/2/layout/IconVerticalSolidList"/>
    <dgm:cxn modelId="{5FA2BB54-3358-4A58-9A90-3D1A18A2BD85}" type="presParOf" srcId="{19EC0050-4B4C-4184-86B7-CEDA276923C2}" destId="{6B0D44F8-BBE0-4928-B21F-721397714ACD}" srcOrd="1" destOrd="0" presId="urn:microsoft.com/office/officeart/2018/2/layout/IconVerticalSolidList"/>
    <dgm:cxn modelId="{0B4F52FE-C386-4984-B5E6-918BB4FA1F9D}" type="presParOf" srcId="{19EC0050-4B4C-4184-86B7-CEDA276923C2}" destId="{C3DF35F2-7E8D-479A-9BEC-D2FF9C8F054D}" srcOrd="2" destOrd="0" presId="urn:microsoft.com/office/officeart/2018/2/layout/IconVerticalSolidList"/>
    <dgm:cxn modelId="{EE9C4302-7B41-4744-B8AE-C372253D231A}" type="presParOf" srcId="{19EC0050-4B4C-4184-86B7-CEDA276923C2}" destId="{09F7C6F1-1B59-4BC9-A0BB-CE751E6E9A6A}" srcOrd="3" destOrd="0" presId="urn:microsoft.com/office/officeart/2018/2/layout/IconVerticalSolidList"/>
    <dgm:cxn modelId="{630E2EC7-0939-4607-ADD8-76C3D3C21F64}" type="presParOf" srcId="{82046A2C-1C2C-4A91-A524-620BA1EF4768}" destId="{597DC4D6-BB0E-48E5-8F3B-D8E17FD32E5B}" srcOrd="1" destOrd="0" presId="urn:microsoft.com/office/officeart/2018/2/layout/IconVerticalSolidList"/>
    <dgm:cxn modelId="{DFA74332-FD89-45ED-8BD3-6639455937DC}" type="presParOf" srcId="{82046A2C-1C2C-4A91-A524-620BA1EF4768}" destId="{56F93828-5629-4942-B04D-397687E227BC}" srcOrd="2" destOrd="0" presId="urn:microsoft.com/office/officeart/2018/2/layout/IconVerticalSolidList"/>
    <dgm:cxn modelId="{A7D45F05-47D5-4216-BD89-EC0A6CFFBB80}" type="presParOf" srcId="{56F93828-5629-4942-B04D-397687E227BC}" destId="{20FFFEF4-81F5-4E75-AB0D-239D2F308C3A}" srcOrd="0" destOrd="0" presId="urn:microsoft.com/office/officeart/2018/2/layout/IconVerticalSolidList"/>
    <dgm:cxn modelId="{6344040F-D4F1-47DF-8C94-FBDC266C07FE}" type="presParOf" srcId="{56F93828-5629-4942-B04D-397687E227BC}" destId="{65F52E3E-820A-4D99-B20C-E16C0D9AADC6}" srcOrd="1" destOrd="0" presId="urn:microsoft.com/office/officeart/2018/2/layout/IconVerticalSolidList"/>
    <dgm:cxn modelId="{A6526C3A-373B-4372-9A1A-62ED48E757FA}" type="presParOf" srcId="{56F93828-5629-4942-B04D-397687E227BC}" destId="{7E3A8F6A-D10D-47C3-BAAB-59E465731D16}" srcOrd="2" destOrd="0" presId="urn:microsoft.com/office/officeart/2018/2/layout/IconVerticalSolidList"/>
    <dgm:cxn modelId="{E289D5EC-F1A9-46C7-A19F-A6881D41658F}" type="presParOf" srcId="{56F93828-5629-4942-B04D-397687E227BC}" destId="{68A32305-A071-45DF-A416-E07B359EF7F4}" srcOrd="3" destOrd="0" presId="urn:microsoft.com/office/officeart/2018/2/layout/IconVerticalSolidList"/>
    <dgm:cxn modelId="{8724A5C1-A51D-496E-BEA0-E2F9EB816FAE}" type="presParOf" srcId="{82046A2C-1C2C-4A91-A524-620BA1EF4768}" destId="{F8A369A3-4579-47CD-879F-98E434D91A0B}" srcOrd="3" destOrd="0" presId="urn:microsoft.com/office/officeart/2018/2/layout/IconVerticalSolidList"/>
    <dgm:cxn modelId="{6B054481-5D5A-4ABF-A104-C1D815FC3614}" type="presParOf" srcId="{82046A2C-1C2C-4A91-A524-620BA1EF4768}" destId="{892FE21E-13BC-4BD5-9615-D012FF9215FD}" srcOrd="4" destOrd="0" presId="urn:microsoft.com/office/officeart/2018/2/layout/IconVerticalSolidList"/>
    <dgm:cxn modelId="{BE4BCDED-54C8-4D6B-A5F3-58B349B99E6E}" type="presParOf" srcId="{892FE21E-13BC-4BD5-9615-D012FF9215FD}" destId="{CE883D9D-5266-4B7F-B1A5-870E542BD33B}" srcOrd="0" destOrd="0" presId="urn:microsoft.com/office/officeart/2018/2/layout/IconVerticalSolidList"/>
    <dgm:cxn modelId="{AD62582A-1AB1-4487-90D1-B31CFE4693D0}" type="presParOf" srcId="{892FE21E-13BC-4BD5-9615-D012FF9215FD}" destId="{EF3F034D-6576-441F-8152-9B86F7D72EBD}" srcOrd="1" destOrd="0" presId="urn:microsoft.com/office/officeart/2018/2/layout/IconVerticalSolidList"/>
    <dgm:cxn modelId="{3B519A51-C3C8-4E56-B4E0-4434C954B8D7}" type="presParOf" srcId="{892FE21E-13BC-4BD5-9615-D012FF9215FD}" destId="{82C71003-4FAC-4769-B379-29A507557795}" srcOrd="2" destOrd="0" presId="urn:microsoft.com/office/officeart/2018/2/layout/IconVerticalSolidList"/>
    <dgm:cxn modelId="{28279467-2F0F-4964-8532-FB1CD819769E}" type="presParOf" srcId="{892FE21E-13BC-4BD5-9615-D012FF9215FD}" destId="{9790A1FA-87F7-4249-AD7E-D634CACF28D1}" srcOrd="3" destOrd="0" presId="urn:microsoft.com/office/officeart/2018/2/layout/IconVerticalSolidList"/>
    <dgm:cxn modelId="{EE2290B2-EE9E-4A42-948F-56A841196C43}" type="presParOf" srcId="{82046A2C-1C2C-4A91-A524-620BA1EF4768}" destId="{36DC0787-1D9B-41CB-93FF-0DB9CFC91601}" srcOrd="5" destOrd="0" presId="urn:microsoft.com/office/officeart/2018/2/layout/IconVerticalSolidList"/>
    <dgm:cxn modelId="{47934E1C-72EB-4386-92DC-7C636347B93A}" type="presParOf" srcId="{82046A2C-1C2C-4A91-A524-620BA1EF4768}" destId="{148BE796-AFA6-4459-852E-D55E8DC196DA}" srcOrd="6" destOrd="0" presId="urn:microsoft.com/office/officeart/2018/2/layout/IconVerticalSolidList"/>
    <dgm:cxn modelId="{522F0908-9CC8-41DD-8398-6795D2C17137}" type="presParOf" srcId="{148BE796-AFA6-4459-852E-D55E8DC196DA}" destId="{A3D0E392-0319-480A-B6E2-87059C5B9B57}" srcOrd="0" destOrd="0" presId="urn:microsoft.com/office/officeart/2018/2/layout/IconVerticalSolidList"/>
    <dgm:cxn modelId="{EE247431-7C8C-4093-AACB-72FDDE815F30}" type="presParOf" srcId="{148BE796-AFA6-4459-852E-D55E8DC196DA}" destId="{C6C504FD-A398-49D8-8DE6-5001F390E3E8}" srcOrd="1" destOrd="0" presId="urn:microsoft.com/office/officeart/2018/2/layout/IconVerticalSolidList"/>
    <dgm:cxn modelId="{F51213A3-A128-4704-8FA3-291D31CAF5F4}" type="presParOf" srcId="{148BE796-AFA6-4459-852E-D55E8DC196DA}" destId="{82EE6802-7280-4AE9-B227-9C31C3B3ABCB}" srcOrd="2" destOrd="0" presId="urn:microsoft.com/office/officeart/2018/2/layout/IconVerticalSolidList"/>
    <dgm:cxn modelId="{E25B7200-CCE2-4888-A3BD-60705E48F519}" type="presParOf" srcId="{148BE796-AFA6-4459-852E-D55E8DC196DA}" destId="{4702A206-4666-4E25-8ED5-DE87BE2C8520}" srcOrd="3" destOrd="0" presId="urn:microsoft.com/office/officeart/2018/2/layout/IconVerticalSolidList"/>
    <dgm:cxn modelId="{A0559670-9D11-4F5D-A9A3-D37063E6DE77}" type="presParOf" srcId="{82046A2C-1C2C-4A91-A524-620BA1EF4768}" destId="{B0B458C8-7FBC-4D20-8A53-50988A4FA70F}" srcOrd="7" destOrd="0" presId="urn:microsoft.com/office/officeart/2018/2/layout/IconVerticalSolidList"/>
    <dgm:cxn modelId="{CFB61230-FD50-4C86-AA04-9FB8E3F6A665}" type="presParOf" srcId="{82046A2C-1C2C-4A91-A524-620BA1EF4768}" destId="{E928B507-CEFC-46E8-8FC5-AFB7BD9FDC16}" srcOrd="8" destOrd="0" presId="urn:microsoft.com/office/officeart/2018/2/layout/IconVerticalSolidList"/>
    <dgm:cxn modelId="{5C8BCD0A-C973-4DB8-96CB-8380AA3A401E}" type="presParOf" srcId="{E928B507-CEFC-46E8-8FC5-AFB7BD9FDC16}" destId="{745F417E-0EBF-4D85-9632-855835246835}" srcOrd="0" destOrd="0" presId="urn:microsoft.com/office/officeart/2018/2/layout/IconVerticalSolidList"/>
    <dgm:cxn modelId="{EDA35E8A-FDC0-4D57-A37F-F1F4915AB3D4}" type="presParOf" srcId="{E928B507-CEFC-46E8-8FC5-AFB7BD9FDC16}" destId="{6A5471ED-E2A8-480D-8304-B56DC478AAB3}" srcOrd="1" destOrd="0" presId="urn:microsoft.com/office/officeart/2018/2/layout/IconVerticalSolidList"/>
    <dgm:cxn modelId="{ED4B0EAD-4B20-4725-A0F3-7BAB9264DF27}" type="presParOf" srcId="{E928B507-CEFC-46E8-8FC5-AFB7BD9FDC16}" destId="{7875063A-6A66-4631-BC3A-41EC9ED3A26F}" srcOrd="2" destOrd="0" presId="urn:microsoft.com/office/officeart/2018/2/layout/IconVerticalSolidList"/>
    <dgm:cxn modelId="{DB303AE9-C094-4ED3-B177-C1635DAB05E0}" type="presParOf" srcId="{E928B507-CEFC-46E8-8FC5-AFB7BD9FDC16}" destId="{9435821E-F466-4A7C-8364-5AD196FB4DA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5746EB-B05E-4665-8465-F89151FABEC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CC33A871-38C0-40D0-9072-235D3F140A7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nb-NO" sz="2000" dirty="0"/>
            <a:t>Utarbeider plan for arbeidsmiljø-opplæring av alle i virksomheten</a:t>
          </a:r>
          <a:endParaRPr lang="en-US" sz="2000" dirty="0"/>
        </a:p>
      </dgm:t>
    </dgm:pt>
    <dgm:pt modelId="{9D06F017-3C95-4EF4-ADD2-B8690B2B9E84}" type="parTrans" cxnId="{C9AB32A7-89C5-4BB8-AE59-7175BF90B1D3}">
      <dgm:prSet/>
      <dgm:spPr/>
      <dgm:t>
        <a:bodyPr/>
        <a:lstStyle/>
        <a:p>
          <a:endParaRPr lang="en-US"/>
        </a:p>
      </dgm:t>
    </dgm:pt>
    <dgm:pt modelId="{77CA0422-BC27-4999-80ED-4F0B69F604C0}" type="sibTrans" cxnId="{C9AB32A7-89C5-4BB8-AE59-7175BF90B1D3}">
      <dgm:prSet/>
      <dgm:spPr/>
      <dgm:t>
        <a:bodyPr/>
        <a:lstStyle/>
        <a:p>
          <a:endParaRPr lang="en-US"/>
        </a:p>
      </dgm:t>
    </dgm:pt>
    <dgm:pt modelId="{F3C8731D-7267-4AFD-AEEE-BF150B7D77E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nb-NO" sz="2000" dirty="0"/>
            <a:t>Utarbeider plan for opplæring av alle medlemmene i AMU</a:t>
          </a:r>
          <a:endParaRPr lang="en-US" sz="2000" dirty="0"/>
        </a:p>
      </dgm:t>
    </dgm:pt>
    <dgm:pt modelId="{EAEA8D55-AF8C-4B79-B7C3-608AB1DC0D14}" type="parTrans" cxnId="{020C6ECA-2202-41D3-98BD-5FE6186EA641}">
      <dgm:prSet/>
      <dgm:spPr/>
      <dgm:t>
        <a:bodyPr/>
        <a:lstStyle/>
        <a:p>
          <a:endParaRPr lang="en-US"/>
        </a:p>
      </dgm:t>
    </dgm:pt>
    <dgm:pt modelId="{2B642C43-757B-466D-96F3-D29E36ACDDA1}" type="sibTrans" cxnId="{020C6ECA-2202-41D3-98BD-5FE6186EA641}">
      <dgm:prSet/>
      <dgm:spPr/>
      <dgm:t>
        <a:bodyPr/>
        <a:lstStyle/>
        <a:p>
          <a:endParaRPr lang="en-US"/>
        </a:p>
      </dgm:t>
    </dgm:pt>
    <dgm:pt modelId="{039358A8-A2D7-426F-BE78-CC887554BA4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nb-NO" sz="2000" dirty="0"/>
            <a:t>Invitere lokale ledere og verne-tjenesten til AMU-møter for å redegjøre tilstanden</a:t>
          </a:r>
          <a:endParaRPr lang="en-US" sz="2000" dirty="0"/>
        </a:p>
      </dgm:t>
    </dgm:pt>
    <dgm:pt modelId="{EC83CC48-A488-4BBF-8AC8-91B287AA7BE7}" type="parTrans" cxnId="{596899F6-A0F3-4369-8338-ABD826E4B3B7}">
      <dgm:prSet/>
      <dgm:spPr/>
      <dgm:t>
        <a:bodyPr/>
        <a:lstStyle/>
        <a:p>
          <a:endParaRPr lang="en-US"/>
        </a:p>
      </dgm:t>
    </dgm:pt>
    <dgm:pt modelId="{F537827F-DD52-482F-BE4D-1FA9B1D934D3}" type="sibTrans" cxnId="{596899F6-A0F3-4369-8338-ABD826E4B3B7}">
      <dgm:prSet/>
      <dgm:spPr/>
      <dgm:t>
        <a:bodyPr/>
        <a:lstStyle/>
        <a:p>
          <a:endParaRPr lang="en-US"/>
        </a:p>
      </dgm:t>
    </dgm:pt>
    <dgm:pt modelId="{53C5CF26-2CA9-4C4F-96CC-5304BD0ADBA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nb-NO" sz="2000" dirty="0"/>
            <a:t>Foretar besøk til lokale virksomheter og enkeltavdelinger</a:t>
          </a:r>
          <a:endParaRPr lang="en-US" sz="2000" dirty="0"/>
        </a:p>
      </dgm:t>
    </dgm:pt>
    <dgm:pt modelId="{D3CECD25-0820-4590-83EE-DA0C2E9F71BE}" type="parTrans" cxnId="{447F344F-0BB2-4E42-86C6-E4112DC92099}">
      <dgm:prSet/>
      <dgm:spPr/>
      <dgm:t>
        <a:bodyPr/>
        <a:lstStyle/>
        <a:p>
          <a:endParaRPr lang="en-US"/>
        </a:p>
      </dgm:t>
    </dgm:pt>
    <dgm:pt modelId="{134D9916-3D08-4A1F-B35D-6122EC20B3CF}" type="sibTrans" cxnId="{447F344F-0BB2-4E42-86C6-E4112DC92099}">
      <dgm:prSet/>
      <dgm:spPr/>
      <dgm:t>
        <a:bodyPr/>
        <a:lstStyle/>
        <a:p>
          <a:endParaRPr lang="en-US"/>
        </a:p>
      </dgm:t>
    </dgm:pt>
    <dgm:pt modelId="{BAE947C3-769A-4DD8-84C4-FF89A69AF36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nb-NO" sz="2000" dirty="0"/>
            <a:t>Drar på studiebesøk til andre virksomheter for å avdekke smarte påfunn</a:t>
          </a:r>
          <a:endParaRPr lang="en-US" sz="2000" dirty="0"/>
        </a:p>
      </dgm:t>
    </dgm:pt>
    <dgm:pt modelId="{E1327F6E-29BD-4A28-BF88-483675299B9A}" type="parTrans" cxnId="{65115041-CD14-4C1B-ADFB-538EAAB3D31C}">
      <dgm:prSet/>
      <dgm:spPr/>
      <dgm:t>
        <a:bodyPr/>
        <a:lstStyle/>
        <a:p>
          <a:endParaRPr lang="en-US"/>
        </a:p>
      </dgm:t>
    </dgm:pt>
    <dgm:pt modelId="{83D8CE6D-AC89-45D2-AF0E-96E9EB8ABD5F}" type="sibTrans" cxnId="{65115041-CD14-4C1B-ADFB-538EAAB3D31C}">
      <dgm:prSet/>
      <dgm:spPr/>
      <dgm:t>
        <a:bodyPr/>
        <a:lstStyle/>
        <a:p>
          <a:endParaRPr lang="en-US"/>
        </a:p>
      </dgm:t>
    </dgm:pt>
    <dgm:pt modelId="{CA923ECF-E9A2-4FCE-9F1F-6C1AB310699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nb-NO" sz="2000" dirty="0"/>
            <a:t>«Kurs» i møtene for å sikre felleskompetanse</a:t>
          </a:r>
          <a:endParaRPr lang="en-US" sz="2000" dirty="0"/>
        </a:p>
      </dgm:t>
    </dgm:pt>
    <dgm:pt modelId="{3A8C277A-D3E8-4251-B0C8-8C247CC22C63}" type="sibTrans" cxnId="{92A44A7E-FCE7-4D9C-993E-1F566FCC2754}">
      <dgm:prSet/>
      <dgm:spPr/>
      <dgm:t>
        <a:bodyPr/>
        <a:lstStyle/>
        <a:p>
          <a:endParaRPr lang="en-US"/>
        </a:p>
      </dgm:t>
    </dgm:pt>
    <dgm:pt modelId="{E5A00806-C361-497B-8DFE-FC06DC5BA30C}" type="parTrans" cxnId="{92A44A7E-FCE7-4D9C-993E-1F566FCC2754}">
      <dgm:prSet/>
      <dgm:spPr/>
      <dgm:t>
        <a:bodyPr/>
        <a:lstStyle/>
        <a:p>
          <a:endParaRPr lang="en-US"/>
        </a:p>
      </dgm:t>
    </dgm:pt>
    <dgm:pt modelId="{24D0E412-FEC0-4775-BC61-16D01C2C9586}" type="pres">
      <dgm:prSet presAssocID="{9E5746EB-B05E-4665-8465-F89151FABECB}" presName="root" presStyleCnt="0">
        <dgm:presLayoutVars>
          <dgm:dir/>
          <dgm:resizeHandles val="exact"/>
        </dgm:presLayoutVars>
      </dgm:prSet>
      <dgm:spPr/>
    </dgm:pt>
    <dgm:pt modelId="{224BB886-F86E-48B1-8697-903B13E51DA9}" type="pres">
      <dgm:prSet presAssocID="{CC33A871-38C0-40D0-9072-235D3F140A79}" presName="compNode" presStyleCnt="0"/>
      <dgm:spPr/>
    </dgm:pt>
    <dgm:pt modelId="{A7D0A23D-83D0-4A89-ADE8-65428E653401}" type="pres">
      <dgm:prSet presAssocID="{CC33A871-38C0-40D0-9072-235D3F140A79}" presName="bgRect" presStyleLbl="bgShp" presStyleIdx="0" presStyleCnt="6"/>
      <dgm:spPr/>
    </dgm:pt>
    <dgm:pt modelId="{1BE78FA9-394D-4BD0-A070-BD8D658F821C}" type="pres">
      <dgm:prSet presAssocID="{CC33A871-38C0-40D0-9072-235D3F140A79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umbs Up Sign"/>
        </a:ext>
      </dgm:extLst>
    </dgm:pt>
    <dgm:pt modelId="{8D519321-9AE3-4CBE-8DF7-2D7922F04064}" type="pres">
      <dgm:prSet presAssocID="{CC33A871-38C0-40D0-9072-235D3F140A79}" presName="spaceRect" presStyleCnt="0"/>
      <dgm:spPr/>
    </dgm:pt>
    <dgm:pt modelId="{551BA758-7537-43AC-94EC-751F92AB8C51}" type="pres">
      <dgm:prSet presAssocID="{CC33A871-38C0-40D0-9072-235D3F140A79}" presName="parTx" presStyleLbl="revTx" presStyleIdx="0" presStyleCnt="6">
        <dgm:presLayoutVars>
          <dgm:chMax val="0"/>
          <dgm:chPref val="0"/>
        </dgm:presLayoutVars>
      </dgm:prSet>
      <dgm:spPr/>
    </dgm:pt>
    <dgm:pt modelId="{BB786B85-5E8A-4E9E-B654-96F99C2FFC43}" type="pres">
      <dgm:prSet presAssocID="{77CA0422-BC27-4999-80ED-4F0B69F604C0}" presName="sibTrans" presStyleCnt="0"/>
      <dgm:spPr/>
    </dgm:pt>
    <dgm:pt modelId="{781E9D0F-81DB-4A6B-8B54-4EED43A3E5DB}" type="pres">
      <dgm:prSet presAssocID="{F3C8731D-7267-4AFD-AEEE-BF150B7D77EC}" presName="compNode" presStyleCnt="0"/>
      <dgm:spPr/>
    </dgm:pt>
    <dgm:pt modelId="{0B1DDBBA-6E98-4D36-B818-CC75B513BF67}" type="pres">
      <dgm:prSet presAssocID="{F3C8731D-7267-4AFD-AEEE-BF150B7D77EC}" presName="bgRect" presStyleLbl="bgShp" presStyleIdx="1" presStyleCnt="6"/>
      <dgm:spPr/>
    </dgm:pt>
    <dgm:pt modelId="{6C36D2F6-A7C8-4833-ABBE-31ED6734E371}" type="pres">
      <dgm:prSet presAssocID="{F3C8731D-7267-4AFD-AEEE-BF150B7D77EC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F5B8C0EC-9C36-4458-8805-A68D15372F07}" type="pres">
      <dgm:prSet presAssocID="{F3C8731D-7267-4AFD-AEEE-BF150B7D77EC}" presName="spaceRect" presStyleCnt="0"/>
      <dgm:spPr/>
    </dgm:pt>
    <dgm:pt modelId="{2E8A3B81-6AB1-439E-8923-309D4026FAF2}" type="pres">
      <dgm:prSet presAssocID="{F3C8731D-7267-4AFD-AEEE-BF150B7D77EC}" presName="parTx" presStyleLbl="revTx" presStyleIdx="1" presStyleCnt="6">
        <dgm:presLayoutVars>
          <dgm:chMax val="0"/>
          <dgm:chPref val="0"/>
        </dgm:presLayoutVars>
      </dgm:prSet>
      <dgm:spPr/>
    </dgm:pt>
    <dgm:pt modelId="{1F042E49-6C50-41C4-AB15-8F8CD300F03A}" type="pres">
      <dgm:prSet presAssocID="{2B642C43-757B-466D-96F3-D29E36ACDDA1}" presName="sibTrans" presStyleCnt="0"/>
      <dgm:spPr/>
    </dgm:pt>
    <dgm:pt modelId="{52EF057E-9495-4F2F-AEFF-99457A1941B9}" type="pres">
      <dgm:prSet presAssocID="{039358A8-A2D7-426F-BE78-CC887554BA42}" presName="compNode" presStyleCnt="0"/>
      <dgm:spPr/>
    </dgm:pt>
    <dgm:pt modelId="{E40430DD-25D8-4F54-A167-8BF45E4631EE}" type="pres">
      <dgm:prSet presAssocID="{039358A8-A2D7-426F-BE78-CC887554BA42}" presName="bgRect" presStyleLbl="bgShp" presStyleIdx="2" presStyleCnt="6"/>
      <dgm:spPr/>
    </dgm:pt>
    <dgm:pt modelId="{7AFCC526-2A4D-47A1-81E4-EF767B68320D}" type="pres">
      <dgm:prSet presAssocID="{039358A8-A2D7-426F-BE78-CC887554BA42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BAD41794-D777-4F7E-A497-C1271EFC3695}" type="pres">
      <dgm:prSet presAssocID="{039358A8-A2D7-426F-BE78-CC887554BA42}" presName="spaceRect" presStyleCnt="0"/>
      <dgm:spPr/>
    </dgm:pt>
    <dgm:pt modelId="{15A7C38A-D8DD-4BF0-8764-B65759E2DF94}" type="pres">
      <dgm:prSet presAssocID="{039358A8-A2D7-426F-BE78-CC887554BA42}" presName="parTx" presStyleLbl="revTx" presStyleIdx="2" presStyleCnt="6">
        <dgm:presLayoutVars>
          <dgm:chMax val="0"/>
          <dgm:chPref val="0"/>
        </dgm:presLayoutVars>
      </dgm:prSet>
      <dgm:spPr/>
    </dgm:pt>
    <dgm:pt modelId="{E9CE2292-B769-407F-9AE5-FC58178C47C9}" type="pres">
      <dgm:prSet presAssocID="{F537827F-DD52-482F-BE4D-1FA9B1D934D3}" presName="sibTrans" presStyleCnt="0"/>
      <dgm:spPr/>
    </dgm:pt>
    <dgm:pt modelId="{243E80D3-3B2F-40E3-9315-D758AC022DB5}" type="pres">
      <dgm:prSet presAssocID="{53C5CF26-2CA9-4C4F-96CC-5304BD0ADBA9}" presName="compNode" presStyleCnt="0"/>
      <dgm:spPr/>
    </dgm:pt>
    <dgm:pt modelId="{F785F6CF-2E0D-4EF3-8C96-275127625FA5}" type="pres">
      <dgm:prSet presAssocID="{53C5CF26-2CA9-4C4F-96CC-5304BD0ADBA9}" presName="bgRect" presStyleLbl="bgShp" presStyleIdx="3" presStyleCnt="6"/>
      <dgm:spPr/>
    </dgm:pt>
    <dgm:pt modelId="{A477227D-2B5A-4854-AB64-AB70D958EA0C}" type="pres">
      <dgm:prSet presAssocID="{53C5CF26-2CA9-4C4F-96CC-5304BD0ADBA9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3E227230-EF33-4789-9B94-4DE45E8A2D87}" type="pres">
      <dgm:prSet presAssocID="{53C5CF26-2CA9-4C4F-96CC-5304BD0ADBA9}" presName="spaceRect" presStyleCnt="0"/>
      <dgm:spPr/>
    </dgm:pt>
    <dgm:pt modelId="{C9DCB464-FA9D-467F-8B74-0ECE48E4159C}" type="pres">
      <dgm:prSet presAssocID="{53C5CF26-2CA9-4C4F-96CC-5304BD0ADBA9}" presName="parTx" presStyleLbl="revTx" presStyleIdx="3" presStyleCnt="6">
        <dgm:presLayoutVars>
          <dgm:chMax val="0"/>
          <dgm:chPref val="0"/>
        </dgm:presLayoutVars>
      </dgm:prSet>
      <dgm:spPr/>
    </dgm:pt>
    <dgm:pt modelId="{28ABC0B6-53C1-48C6-9369-DEEB31F6105F}" type="pres">
      <dgm:prSet presAssocID="{134D9916-3D08-4A1F-B35D-6122EC20B3CF}" presName="sibTrans" presStyleCnt="0"/>
      <dgm:spPr/>
    </dgm:pt>
    <dgm:pt modelId="{541F7496-5A19-444F-9332-4D441EC042E8}" type="pres">
      <dgm:prSet presAssocID="{BAE947C3-769A-4DD8-84C4-FF89A69AF369}" presName="compNode" presStyleCnt="0"/>
      <dgm:spPr/>
    </dgm:pt>
    <dgm:pt modelId="{4549AB11-34FA-494E-A216-8FB397433E9D}" type="pres">
      <dgm:prSet presAssocID="{BAE947C3-769A-4DD8-84C4-FF89A69AF369}" presName="bgRect" presStyleLbl="bgShp" presStyleIdx="4" presStyleCnt="6"/>
      <dgm:spPr/>
    </dgm:pt>
    <dgm:pt modelId="{7D5864AA-0ECE-497E-88C2-1E8521FCC718}" type="pres">
      <dgm:prSet presAssocID="{BAE947C3-769A-4DD8-84C4-FF89A69AF369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3DC538DE-9376-4868-80DB-177CA60A2D4D}" type="pres">
      <dgm:prSet presAssocID="{BAE947C3-769A-4DD8-84C4-FF89A69AF369}" presName="spaceRect" presStyleCnt="0"/>
      <dgm:spPr/>
    </dgm:pt>
    <dgm:pt modelId="{6747CE66-4089-424A-B5C5-F603CDE9BE75}" type="pres">
      <dgm:prSet presAssocID="{BAE947C3-769A-4DD8-84C4-FF89A69AF369}" presName="parTx" presStyleLbl="revTx" presStyleIdx="4" presStyleCnt="6">
        <dgm:presLayoutVars>
          <dgm:chMax val="0"/>
          <dgm:chPref val="0"/>
        </dgm:presLayoutVars>
      </dgm:prSet>
      <dgm:spPr/>
    </dgm:pt>
    <dgm:pt modelId="{7AE8172F-2293-4B9F-B3D0-3BA4E03330CD}" type="pres">
      <dgm:prSet presAssocID="{83D8CE6D-AC89-45D2-AF0E-96E9EB8ABD5F}" presName="sibTrans" presStyleCnt="0"/>
      <dgm:spPr/>
    </dgm:pt>
    <dgm:pt modelId="{1F7B529B-FC14-4C77-9970-0B6723464003}" type="pres">
      <dgm:prSet presAssocID="{CA923ECF-E9A2-4FCE-9F1F-6C1AB310699D}" presName="compNode" presStyleCnt="0"/>
      <dgm:spPr/>
    </dgm:pt>
    <dgm:pt modelId="{63F79713-CBFF-434F-AB88-A9F958341BFE}" type="pres">
      <dgm:prSet presAssocID="{CA923ECF-E9A2-4FCE-9F1F-6C1AB310699D}" presName="bgRect" presStyleLbl="bgShp" presStyleIdx="5" presStyleCnt="6" custLinFactNeighborX="362"/>
      <dgm:spPr/>
    </dgm:pt>
    <dgm:pt modelId="{1CA74CDF-6F49-475A-918E-F4D2ED44E4B1}" type="pres">
      <dgm:prSet presAssocID="{CA923ECF-E9A2-4FCE-9F1F-6C1AB310699D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169FA3CB-C33B-424A-A45B-2CE6B54F7850}" type="pres">
      <dgm:prSet presAssocID="{CA923ECF-E9A2-4FCE-9F1F-6C1AB310699D}" presName="spaceRect" presStyleCnt="0"/>
      <dgm:spPr/>
    </dgm:pt>
    <dgm:pt modelId="{06463426-D593-4542-8F02-EB8B1F718F81}" type="pres">
      <dgm:prSet presAssocID="{CA923ECF-E9A2-4FCE-9F1F-6C1AB310699D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84A22B01-2045-4C41-A998-7611C6AFB590}" type="presOf" srcId="{BAE947C3-769A-4DD8-84C4-FF89A69AF369}" destId="{6747CE66-4089-424A-B5C5-F603CDE9BE75}" srcOrd="0" destOrd="0" presId="urn:microsoft.com/office/officeart/2018/2/layout/IconVerticalSolidList"/>
    <dgm:cxn modelId="{61657C16-C4BF-4677-8FEE-ACE119912083}" type="presOf" srcId="{039358A8-A2D7-426F-BE78-CC887554BA42}" destId="{15A7C38A-D8DD-4BF0-8764-B65759E2DF94}" srcOrd="0" destOrd="0" presId="urn:microsoft.com/office/officeart/2018/2/layout/IconVerticalSolidList"/>
    <dgm:cxn modelId="{65115041-CD14-4C1B-ADFB-538EAAB3D31C}" srcId="{9E5746EB-B05E-4665-8465-F89151FABECB}" destId="{BAE947C3-769A-4DD8-84C4-FF89A69AF369}" srcOrd="4" destOrd="0" parTransId="{E1327F6E-29BD-4A28-BF88-483675299B9A}" sibTransId="{83D8CE6D-AC89-45D2-AF0E-96E9EB8ABD5F}"/>
    <dgm:cxn modelId="{447F344F-0BB2-4E42-86C6-E4112DC92099}" srcId="{9E5746EB-B05E-4665-8465-F89151FABECB}" destId="{53C5CF26-2CA9-4C4F-96CC-5304BD0ADBA9}" srcOrd="3" destOrd="0" parTransId="{D3CECD25-0820-4590-83EE-DA0C2E9F71BE}" sibTransId="{134D9916-3D08-4A1F-B35D-6122EC20B3CF}"/>
    <dgm:cxn modelId="{F1124565-B7EC-4B39-AF18-B8BB0ED2FC06}" type="presOf" srcId="{CC33A871-38C0-40D0-9072-235D3F140A79}" destId="{551BA758-7537-43AC-94EC-751F92AB8C51}" srcOrd="0" destOrd="0" presId="urn:microsoft.com/office/officeart/2018/2/layout/IconVerticalSolidList"/>
    <dgm:cxn modelId="{72915073-D482-4AB2-A387-77439EB9A0B7}" type="presOf" srcId="{9E5746EB-B05E-4665-8465-F89151FABECB}" destId="{24D0E412-FEC0-4775-BC61-16D01C2C9586}" srcOrd="0" destOrd="0" presId="urn:microsoft.com/office/officeart/2018/2/layout/IconVerticalSolidList"/>
    <dgm:cxn modelId="{92A44A7E-FCE7-4D9C-993E-1F566FCC2754}" srcId="{9E5746EB-B05E-4665-8465-F89151FABECB}" destId="{CA923ECF-E9A2-4FCE-9F1F-6C1AB310699D}" srcOrd="5" destOrd="0" parTransId="{E5A00806-C361-497B-8DFE-FC06DC5BA30C}" sibTransId="{3A8C277A-D3E8-4251-B0C8-8C247CC22C63}"/>
    <dgm:cxn modelId="{3A5FE393-F0EB-4472-8AB2-14FA6F28474D}" type="presOf" srcId="{53C5CF26-2CA9-4C4F-96CC-5304BD0ADBA9}" destId="{C9DCB464-FA9D-467F-8B74-0ECE48E4159C}" srcOrd="0" destOrd="0" presId="urn:microsoft.com/office/officeart/2018/2/layout/IconVerticalSolidList"/>
    <dgm:cxn modelId="{4C73869B-C7DC-4224-8532-8747CD8A5F27}" type="presOf" srcId="{CA923ECF-E9A2-4FCE-9F1F-6C1AB310699D}" destId="{06463426-D593-4542-8F02-EB8B1F718F81}" srcOrd="0" destOrd="0" presId="urn:microsoft.com/office/officeart/2018/2/layout/IconVerticalSolidList"/>
    <dgm:cxn modelId="{C9AB32A7-89C5-4BB8-AE59-7175BF90B1D3}" srcId="{9E5746EB-B05E-4665-8465-F89151FABECB}" destId="{CC33A871-38C0-40D0-9072-235D3F140A79}" srcOrd="0" destOrd="0" parTransId="{9D06F017-3C95-4EF4-ADD2-B8690B2B9E84}" sibTransId="{77CA0422-BC27-4999-80ED-4F0B69F604C0}"/>
    <dgm:cxn modelId="{A5BD99C6-3EA7-4D15-BAB0-193823E4FA5C}" type="presOf" srcId="{F3C8731D-7267-4AFD-AEEE-BF150B7D77EC}" destId="{2E8A3B81-6AB1-439E-8923-309D4026FAF2}" srcOrd="0" destOrd="0" presId="urn:microsoft.com/office/officeart/2018/2/layout/IconVerticalSolidList"/>
    <dgm:cxn modelId="{020C6ECA-2202-41D3-98BD-5FE6186EA641}" srcId="{9E5746EB-B05E-4665-8465-F89151FABECB}" destId="{F3C8731D-7267-4AFD-AEEE-BF150B7D77EC}" srcOrd="1" destOrd="0" parTransId="{EAEA8D55-AF8C-4B79-B7C3-608AB1DC0D14}" sibTransId="{2B642C43-757B-466D-96F3-D29E36ACDDA1}"/>
    <dgm:cxn modelId="{596899F6-A0F3-4369-8338-ABD826E4B3B7}" srcId="{9E5746EB-B05E-4665-8465-F89151FABECB}" destId="{039358A8-A2D7-426F-BE78-CC887554BA42}" srcOrd="2" destOrd="0" parTransId="{EC83CC48-A488-4BBF-8AC8-91B287AA7BE7}" sibTransId="{F537827F-DD52-482F-BE4D-1FA9B1D934D3}"/>
    <dgm:cxn modelId="{92B8066D-5E9E-48A4-8214-8C512AEB966E}" type="presParOf" srcId="{24D0E412-FEC0-4775-BC61-16D01C2C9586}" destId="{224BB886-F86E-48B1-8697-903B13E51DA9}" srcOrd="0" destOrd="0" presId="urn:microsoft.com/office/officeart/2018/2/layout/IconVerticalSolidList"/>
    <dgm:cxn modelId="{33AA4E70-AAB5-44DE-9E9B-52085E98D87B}" type="presParOf" srcId="{224BB886-F86E-48B1-8697-903B13E51DA9}" destId="{A7D0A23D-83D0-4A89-ADE8-65428E653401}" srcOrd="0" destOrd="0" presId="urn:microsoft.com/office/officeart/2018/2/layout/IconVerticalSolidList"/>
    <dgm:cxn modelId="{FCE18F8D-74CC-4149-9AF1-35A1DB9CE778}" type="presParOf" srcId="{224BB886-F86E-48B1-8697-903B13E51DA9}" destId="{1BE78FA9-394D-4BD0-A070-BD8D658F821C}" srcOrd="1" destOrd="0" presId="urn:microsoft.com/office/officeart/2018/2/layout/IconVerticalSolidList"/>
    <dgm:cxn modelId="{EDE04E10-0E8F-4A3C-8CFB-8CD3587D5EE1}" type="presParOf" srcId="{224BB886-F86E-48B1-8697-903B13E51DA9}" destId="{8D519321-9AE3-4CBE-8DF7-2D7922F04064}" srcOrd="2" destOrd="0" presId="urn:microsoft.com/office/officeart/2018/2/layout/IconVerticalSolidList"/>
    <dgm:cxn modelId="{3911AC2E-8040-4189-A1C9-30796B2B168C}" type="presParOf" srcId="{224BB886-F86E-48B1-8697-903B13E51DA9}" destId="{551BA758-7537-43AC-94EC-751F92AB8C51}" srcOrd="3" destOrd="0" presId="urn:microsoft.com/office/officeart/2018/2/layout/IconVerticalSolidList"/>
    <dgm:cxn modelId="{8AC36B7F-A69C-4C58-8BB0-8C9C3C1829BF}" type="presParOf" srcId="{24D0E412-FEC0-4775-BC61-16D01C2C9586}" destId="{BB786B85-5E8A-4E9E-B654-96F99C2FFC43}" srcOrd="1" destOrd="0" presId="urn:microsoft.com/office/officeart/2018/2/layout/IconVerticalSolidList"/>
    <dgm:cxn modelId="{8364F5A3-D79A-47F1-9CF9-D53627F1B50A}" type="presParOf" srcId="{24D0E412-FEC0-4775-BC61-16D01C2C9586}" destId="{781E9D0F-81DB-4A6B-8B54-4EED43A3E5DB}" srcOrd="2" destOrd="0" presId="urn:microsoft.com/office/officeart/2018/2/layout/IconVerticalSolidList"/>
    <dgm:cxn modelId="{4E415A1B-50DC-457D-B7A0-FA592F162B84}" type="presParOf" srcId="{781E9D0F-81DB-4A6B-8B54-4EED43A3E5DB}" destId="{0B1DDBBA-6E98-4D36-B818-CC75B513BF67}" srcOrd="0" destOrd="0" presId="urn:microsoft.com/office/officeart/2018/2/layout/IconVerticalSolidList"/>
    <dgm:cxn modelId="{D1D1A8A5-34E0-4569-BE79-8C2476DCD6AA}" type="presParOf" srcId="{781E9D0F-81DB-4A6B-8B54-4EED43A3E5DB}" destId="{6C36D2F6-A7C8-4833-ABBE-31ED6734E371}" srcOrd="1" destOrd="0" presId="urn:microsoft.com/office/officeart/2018/2/layout/IconVerticalSolidList"/>
    <dgm:cxn modelId="{FCEB4757-9D2D-454D-9816-497E195C68B7}" type="presParOf" srcId="{781E9D0F-81DB-4A6B-8B54-4EED43A3E5DB}" destId="{F5B8C0EC-9C36-4458-8805-A68D15372F07}" srcOrd="2" destOrd="0" presId="urn:microsoft.com/office/officeart/2018/2/layout/IconVerticalSolidList"/>
    <dgm:cxn modelId="{2162C81E-8286-4016-8BA3-BD0BA671EC8C}" type="presParOf" srcId="{781E9D0F-81DB-4A6B-8B54-4EED43A3E5DB}" destId="{2E8A3B81-6AB1-439E-8923-309D4026FAF2}" srcOrd="3" destOrd="0" presId="urn:microsoft.com/office/officeart/2018/2/layout/IconVerticalSolidList"/>
    <dgm:cxn modelId="{FE09B4A0-3A00-43C1-811C-A486A9CD5809}" type="presParOf" srcId="{24D0E412-FEC0-4775-BC61-16D01C2C9586}" destId="{1F042E49-6C50-41C4-AB15-8F8CD300F03A}" srcOrd="3" destOrd="0" presId="urn:microsoft.com/office/officeart/2018/2/layout/IconVerticalSolidList"/>
    <dgm:cxn modelId="{D006BA7D-9F19-458F-9583-371C46659869}" type="presParOf" srcId="{24D0E412-FEC0-4775-BC61-16D01C2C9586}" destId="{52EF057E-9495-4F2F-AEFF-99457A1941B9}" srcOrd="4" destOrd="0" presId="urn:microsoft.com/office/officeart/2018/2/layout/IconVerticalSolidList"/>
    <dgm:cxn modelId="{54AE215E-63F9-479E-9ECC-932DF48DBE2C}" type="presParOf" srcId="{52EF057E-9495-4F2F-AEFF-99457A1941B9}" destId="{E40430DD-25D8-4F54-A167-8BF45E4631EE}" srcOrd="0" destOrd="0" presId="urn:microsoft.com/office/officeart/2018/2/layout/IconVerticalSolidList"/>
    <dgm:cxn modelId="{0E6E4729-3E7E-4001-B6AD-C129112018A2}" type="presParOf" srcId="{52EF057E-9495-4F2F-AEFF-99457A1941B9}" destId="{7AFCC526-2A4D-47A1-81E4-EF767B68320D}" srcOrd="1" destOrd="0" presId="urn:microsoft.com/office/officeart/2018/2/layout/IconVerticalSolidList"/>
    <dgm:cxn modelId="{93AA753C-9DA6-431D-86E8-7E190367D360}" type="presParOf" srcId="{52EF057E-9495-4F2F-AEFF-99457A1941B9}" destId="{BAD41794-D777-4F7E-A497-C1271EFC3695}" srcOrd="2" destOrd="0" presId="urn:microsoft.com/office/officeart/2018/2/layout/IconVerticalSolidList"/>
    <dgm:cxn modelId="{CBBBA843-A946-40E0-AB42-EE2DEE4A7741}" type="presParOf" srcId="{52EF057E-9495-4F2F-AEFF-99457A1941B9}" destId="{15A7C38A-D8DD-4BF0-8764-B65759E2DF94}" srcOrd="3" destOrd="0" presId="urn:microsoft.com/office/officeart/2018/2/layout/IconVerticalSolidList"/>
    <dgm:cxn modelId="{66324CDB-0212-4303-AA10-CA3429DE2658}" type="presParOf" srcId="{24D0E412-FEC0-4775-BC61-16D01C2C9586}" destId="{E9CE2292-B769-407F-9AE5-FC58178C47C9}" srcOrd="5" destOrd="0" presId="urn:microsoft.com/office/officeart/2018/2/layout/IconVerticalSolidList"/>
    <dgm:cxn modelId="{9A772647-1888-4973-9C96-92495050B403}" type="presParOf" srcId="{24D0E412-FEC0-4775-BC61-16D01C2C9586}" destId="{243E80D3-3B2F-40E3-9315-D758AC022DB5}" srcOrd="6" destOrd="0" presId="urn:microsoft.com/office/officeart/2018/2/layout/IconVerticalSolidList"/>
    <dgm:cxn modelId="{A137F0FD-004D-4D9A-B51C-8C9E16FCFBA6}" type="presParOf" srcId="{243E80D3-3B2F-40E3-9315-D758AC022DB5}" destId="{F785F6CF-2E0D-4EF3-8C96-275127625FA5}" srcOrd="0" destOrd="0" presId="urn:microsoft.com/office/officeart/2018/2/layout/IconVerticalSolidList"/>
    <dgm:cxn modelId="{31165C37-8758-4C92-B0AF-6A44101AC0AC}" type="presParOf" srcId="{243E80D3-3B2F-40E3-9315-D758AC022DB5}" destId="{A477227D-2B5A-4854-AB64-AB70D958EA0C}" srcOrd="1" destOrd="0" presId="urn:microsoft.com/office/officeart/2018/2/layout/IconVerticalSolidList"/>
    <dgm:cxn modelId="{FEA16F3E-52A1-4D13-A70A-C94BEB384C17}" type="presParOf" srcId="{243E80D3-3B2F-40E3-9315-D758AC022DB5}" destId="{3E227230-EF33-4789-9B94-4DE45E8A2D87}" srcOrd="2" destOrd="0" presId="urn:microsoft.com/office/officeart/2018/2/layout/IconVerticalSolidList"/>
    <dgm:cxn modelId="{BE430E87-0F2C-43DD-9F44-55E8996CF4F3}" type="presParOf" srcId="{243E80D3-3B2F-40E3-9315-D758AC022DB5}" destId="{C9DCB464-FA9D-467F-8B74-0ECE48E4159C}" srcOrd="3" destOrd="0" presId="urn:microsoft.com/office/officeart/2018/2/layout/IconVerticalSolidList"/>
    <dgm:cxn modelId="{9234E78E-B240-4742-B924-04E5A32DE3B7}" type="presParOf" srcId="{24D0E412-FEC0-4775-BC61-16D01C2C9586}" destId="{28ABC0B6-53C1-48C6-9369-DEEB31F6105F}" srcOrd="7" destOrd="0" presId="urn:microsoft.com/office/officeart/2018/2/layout/IconVerticalSolidList"/>
    <dgm:cxn modelId="{5E2FCAE5-3257-4688-ADAF-A92E9C0B154C}" type="presParOf" srcId="{24D0E412-FEC0-4775-BC61-16D01C2C9586}" destId="{541F7496-5A19-444F-9332-4D441EC042E8}" srcOrd="8" destOrd="0" presId="urn:microsoft.com/office/officeart/2018/2/layout/IconVerticalSolidList"/>
    <dgm:cxn modelId="{1ED8FC8C-B0C6-4886-8C21-64CCF7D311F2}" type="presParOf" srcId="{541F7496-5A19-444F-9332-4D441EC042E8}" destId="{4549AB11-34FA-494E-A216-8FB397433E9D}" srcOrd="0" destOrd="0" presId="urn:microsoft.com/office/officeart/2018/2/layout/IconVerticalSolidList"/>
    <dgm:cxn modelId="{44DE3746-3BD2-4083-B7A1-7D22D462BB08}" type="presParOf" srcId="{541F7496-5A19-444F-9332-4D441EC042E8}" destId="{7D5864AA-0ECE-497E-88C2-1E8521FCC718}" srcOrd="1" destOrd="0" presId="urn:microsoft.com/office/officeart/2018/2/layout/IconVerticalSolidList"/>
    <dgm:cxn modelId="{3EE4BCD3-B99E-41B0-B29E-3A7AF1EF80C7}" type="presParOf" srcId="{541F7496-5A19-444F-9332-4D441EC042E8}" destId="{3DC538DE-9376-4868-80DB-177CA60A2D4D}" srcOrd="2" destOrd="0" presId="urn:microsoft.com/office/officeart/2018/2/layout/IconVerticalSolidList"/>
    <dgm:cxn modelId="{2A780691-8677-434F-9B07-31F9EB74FA4D}" type="presParOf" srcId="{541F7496-5A19-444F-9332-4D441EC042E8}" destId="{6747CE66-4089-424A-B5C5-F603CDE9BE75}" srcOrd="3" destOrd="0" presId="urn:microsoft.com/office/officeart/2018/2/layout/IconVerticalSolidList"/>
    <dgm:cxn modelId="{12BBE772-38FB-4BF5-93BC-77F684F74487}" type="presParOf" srcId="{24D0E412-FEC0-4775-BC61-16D01C2C9586}" destId="{7AE8172F-2293-4B9F-B3D0-3BA4E03330CD}" srcOrd="9" destOrd="0" presId="urn:microsoft.com/office/officeart/2018/2/layout/IconVerticalSolidList"/>
    <dgm:cxn modelId="{934ACB0A-DB76-4CD3-A9D1-1F600D75E353}" type="presParOf" srcId="{24D0E412-FEC0-4775-BC61-16D01C2C9586}" destId="{1F7B529B-FC14-4C77-9970-0B6723464003}" srcOrd="10" destOrd="0" presId="urn:microsoft.com/office/officeart/2018/2/layout/IconVerticalSolidList"/>
    <dgm:cxn modelId="{7C67035D-8EA5-45E0-BEF9-A19816411DC9}" type="presParOf" srcId="{1F7B529B-FC14-4C77-9970-0B6723464003}" destId="{63F79713-CBFF-434F-AB88-A9F958341BFE}" srcOrd="0" destOrd="0" presId="urn:microsoft.com/office/officeart/2018/2/layout/IconVerticalSolidList"/>
    <dgm:cxn modelId="{FE3BD70E-1A67-4FCC-B5E2-4E31F0E243BD}" type="presParOf" srcId="{1F7B529B-FC14-4C77-9970-0B6723464003}" destId="{1CA74CDF-6F49-475A-918E-F4D2ED44E4B1}" srcOrd="1" destOrd="0" presId="urn:microsoft.com/office/officeart/2018/2/layout/IconVerticalSolidList"/>
    <dgm:cxn modelId="{81EF4EDA-478F-44D8-89DA-AADA04C894BD}" type="presParOf" srcId="{1F7B529B-FC14-4C77-9970-0B6723464003}" destId="{169FA3CB-C33B-424A-A45B-2CE6B54F7850}" srcOrd="2" destOrd="0" presId="urn:microsoft.com/office/officeart/2018/2/layout/IconVerticalSolidList"/>
    <dgm:cxn modelId="{629B5A55-10AD-4B7D-8644-B564F8491626}" type="presParOf" srcId="{1F7B529B-FC14-4C77-9970-0B6723464003}" destId="{06463426-D593-4542-8F02-EB8B1F718F8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BB5779-41EA-4BCC-9F58-BA985B0E6445}">
      <dsp:nvSpPr>
        <dsp:cNvPr id="0" name=""/>
        <dsp:cNvSpPr/>
      </dsp:nvSpPr>
      <dsp:spPr>
        <a:xfrm>
          <a:off x="0" y="6454"/>
          <a:ext cx="7728267" cy="69393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0D44F8-BBE0-4928-B21F-721397714ACD}">
      <dsp:nvSpPr>
        <dsp:cNvPr id="0" name=""/>
        <dsp:cNvSpPr/>
      </dsp:nvSpPr>
      <dsp:spPr>
        <a:xfrm>
          <a:off x="209915" y="162590"/>
          <a:ext cx="382038" cy="38166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F7C6F1-1B59-4BC9-A0BB-CE751E6E9A6A}">
      <dsp:nvSpPr>
        <dsp:cNvPr id="0" name=""/>
        <dsp:cNvSpPr/>
      </dsp:nvSpPr>
      <dsp:spPr>
        <a:xfrm>
          <a:off x="801870" y="6454"/>
          <a:ext cx="6842415" cy="8457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507" tIns="89507" rIns="89507" bIns="89507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900" kern="1200" dirty="0"/>
            <a:t>Alle medlemmer i AMU skal ha samme opplæring som verneombudene, se </a:t>
          </a:r>
          <a:r>
            <a:rPr lang="nb-NO" sz="1900" kern="1200" dirty="0" err="1"/>
            <a:t>aml</a:t>
          </a:r>
          <a:r>
            <a:rPr lang="nb-NO" sz="1900" kern="1200" dirty="0"/>
            <a:t>. § 7-4, jf.  § 6-5 (1).</a:t>
          </a:r>
          <a:endParaRPr lang="en-US" sz="1900" kern="1200" dirty="0"/>
        </a:p>
      </dsp:txBody>
      <dsp:txXfrm>
        <a:off x="801870" y="6454"/>
        <a:ext cx="6842415" cy="845735"/>
      </dsp:txXfrm>
    </dsp:sp>
    <dsp:sp modelId="{20FFFEF4-81F5-4E75-AB0D-239D2F308C3A}">
      <dsp:nvSpPr>
        <dsp:cNvPr id="0" name=""/>
        <dsp:cNvSpPr/>
      </dsp:nvSpPr>
      <dsp:spPr>
        <a:xfrm>
          <a:off x="0" y="1063624"/>
          <a:ext cx="7728267" cy="69393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F52E3E-820A-4D99-B20C-E16C0D9AADC6}">
      <dsp:nvSpPr>
        <dsp:cNvPr id="0" name=""/>
        <dsp:cNvSpPr/>
      </dsp:nvSpPr>
      <dsp:spPr>
        <a:xfrm>
          <a:off x="209915" y="1219760"/>
          <a:ext cx="382038" cy="38166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A32305-A071-45DF-A416-E07B359EF7F4}">
      <dsp:nvSpPr>
        <dsp:cNvPr id="0" name=""/>
        <dsp:cNvSpPr/>
      </dsp:nvSpPr>
      <dsp:spPr>
        <a:xfrm>
          <a:off x="801870" y="1063624"/>
          <a:ext cx="6842415" cy="8457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507" tIns="89507" rIns="89507" bIns="89507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900" kern="1200" dirty="0"/>
            <a:t>Forskriften om organisering, ledelse og medvirkning § 3-18 utdyper og lister opp områder for opplæringen. </a:t>
          </a:r>
          <a:endParaRPr lang="en-US" sz="1900" kern="1200" dirty="0"/>
        </a:p>
      </dsp:txBody>
      <dsp:txXfrm>
        <a:off x="801870" y="1063624"/>
        <a:ext cx="6842415" cy="845735"/>
      </dsp:txXfrm>
    </dsp:sp>
    <dsp:sp modelId="{CE883D9D-5266-4B7F-B1A5-870E542BD33B}">
      <dsp:nvSpPr>
        <dsp:cNvPr id="0" name=""/>
        <dsp:cNvSpPr/>
      </dsp:nvSpPr>
      <dsp:spPr>
        <a:xfrm>
          <a:off x="0" y="2120794"/>
          <a:ext cx="7728267" cy="69393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3F034D-6576-441F-8152-9B86F7D72EBD}">
      <dsp:nvSpPr>
        <dsp:cNvPr id="0" name=""/>
        <dsp:cNvSpPr/>
      </dsp:nvSpPr>
      <dsp:spPr>
        <a:xfrm>
          <a:off x="209915" y="2276929"/>
          <a:ext cx="382038" cy="38166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90A1FA-87F7-4249-AD7E-D634CACF28D1}">
      <dsp:nvSpPr>
        <dsp:cNvPr id="0" name=""/>
        <dsp:cNvSpPr/>
      </dsp:nvSpPr>
      <dsp:spPr>
        <a:xfrm>
          <a:off x="801870" y="2120794"/>
          <a:ext cx="6842415" cy="8457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507" tIns="89507" rIns="89507" bIns="89507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900" kern="1200" dirty="0"/>
            <a:t>VO og AMU må ha opplæring som er nødvendig for å utføre vervene på en forsvarlig måte, se f. olm § 3-18.</a:t>
          </a:r>
          <a:endParaRPr lang="en-US" sz="1900" kern="1200" dirty="0"/>
        </a:p>
      </dsp:txBody>
      <dsp:txXfrm>
        <a:off x="801870" y="2120794"/>
        <a:ext cx="6842415" cy="845735"/>
      </dsp:txXfrm>
    </dsp:sp>
    <dsp:sp modelId="{A3D0E392-0319-480A-B6E2-87059C5B9B57}">
      <dsp:nvSpPr>
        <dsp:cNvPr id="0" name=""/>
        <dsp:cNvSpPr/>
      </dsp:nvSpPr>
      <dsp:spPr>
        <a:xfrm>
          <a:off x="0" y="3177963"/>
          <a:ext cx="7728267" cy="69393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C504FD-A398-49D8-8DE6-5001F390E3E8}">
      <dsp:nvSpPr>
        <dsp:cNvPr id="0" name=""/>
        <dsp:cNvSpPr/>
      </dsp:nvSpPr>
      <dsp:spPr>
        <a:xfrm>
          <a:off x="209915" y="3334099"/>
          <a:ext cx="382038" cy="38166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02A206-4666-4E25-8ED5-DE87BE2C8520}">
      <dsp:nvSpPr>
        <dsp:cNvPr id="0" name=""/>
        <dsp:cNvSpPr/>
      </dsp:nvSpPr>
      <dsp:spPr>
        <a:xfrm>
          <a:off x="801870" y="3177963"/>
          <a:ext cx="6842415" cy="8457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507" tIns="89507" rIns="89507" bIns="89507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900" kern="1200" dirty="0"/>
            <a:t>Forskriften § 3-19 bestemmer at opplæringen skal være minst 40 timer, og understreker at det skal gis ytterligere opplæring om det er særlige behov.</a:t>
          </a:r>
          <a:endParaRPr lang="en-US" sz="1900" kern="1200" dirty="0"/>
        </a:p>
      </dsp:txBody>
      <dsp:txXfrm>
        <a:off x="801870" y="3177963"/>
        <a:ext cx="6842415" cy="845735"/>
      </dsp:txXfrm>
    </dsp:sp>
    <dsp:sp modelId="{745F417E-0EBF-4D85-9632-855835246835}">
      <dsp:nvSpPr>
        <dsp:cNvPr id="0" name=""/>
        <dsp:cNvSpPr/>
      </dsp:nvSpPr>
      <dsp:spPr>
        <a:xfrm>
          <a:off x="0" y="4235133"/>
          <a:ext cx="7728267" cy="69393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5471ED-E2A8-480D-8304-B56DC478AAB3}">
      <dsp:nvSpPr>
        <dsp:cNvPr id="0" name=""/>
        <dsp:cNvSpPr/>
      </dsp:nvSpPr>
      <dsp:spPr>
        <a:xfrm>
          <a:off x="209915" y="4391269"/>
          <a:ext cx="382038" cy="38166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35821E-F466-4A7C-8364-5AD196FB4DA7}">
      <dsp:nvSpPr>
        <dsp:cNvPr id="0" name=""/>
        <dsp:cNvSpPr/>
      </dsp:nvSpPr>
      <dsp:spPr>
        <a:xfrm>
          <a:off x="801870" y="4235133"/>
          <a:ext cx="6842415" cy="8457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507" tIns="89507" rIns="89507" bIns="89507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000" kern="1200" dirty="0"/>
            <a:t>AMU behandler arbeidsmiljøopplæringen, jf. </a:t>
          </a:r>
          <a:r>
            <a:rPr lang="nb-NO" sz="2000" kern="1200" dirty="0" err="1"/>
            <a:t>aml</a:t>
          </a:r>
          <a:r>
            <a:rPr lang="nb-NO" sz="2000" kern="1200" dirty="0"/>
            <a:t> § 7-2</a:t>
          </a:r>
          <a:endParaRPr lang="en-US" sz="2000" kern="1200" dirty="0"/>
        </a:p>
      </dsp:txBody>
      <dsp:txXfrm>
        <a:off x="801870" y="4235133"/>
        <a:ext cx="6842415" cy="8457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D0A23D-83D0-4A89-ADE8-65428E653401}">
      <dsp:nvSpPr>
        <dsp:cNvPr id="0" name=""/>
        <dsp:cNvSpPr/>
      </dsp:nvSpPr>
      <dsp:spPr>
        <a:xfrm>
          <a:off x="0" y="4128"/>
          <a:ext cx="7728267" cy="62272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E78FA9-394D-4BD0-A070-BD8D658F821C}">
      <dsp:nvSpPr>
        <dsp:cNvPr id="0" name=""/>
        <dsp:cNvSpPr/>
      </dsp:nvSpPr>
      <dsp:spPr>
        <a:xfrm>
          <a:off x="188373" y="144240"/>
          <a:ext cx="342831" cy="34249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1BA758-7537-43AC-94EC-751F92AB8C51}">
      <dsp:nvSpPr>
        <dsp:cNvPr id="0" name=""/>
        <dsp:cNvSpPr/>
      </dsp:nvSpPr>
      <dsp:spPr>
        <a:xfrm>
          <a:off x="719577" y="4128"/>
          <a:ext cx="6965467" cy="7005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143" tIns="74143" rIns="74143" bIns="74143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000" kern="1200" dirty="0"/>
            <a:t>Utarbeider plan for arbeidsmiljø-opplæring av alle i virksomheten</a:t>
          </a:r>
          <a:endParaRPr lang="en-US" sz="2000" kern="1200" dirty="0"/>
        </a:p>
      </dsp:txBody>
      <dsp:txXfrm>
        <a:off x="719577" y="4128"/>
        <a:ext cx="6965467" cy="700561"/>
      </dsp:txXfrm>
    </dsp:sp>
    <dsp:sp modelId="{0B1DDBBA-6E98-4D36-B818-CC75B513BF67}">
      <dsp:nvSpPr>
        <dsp:cNvPr id="0" name=""/>
        <dsp:cNvSpPr/>
      </dsp:nvSpPr>
      <dsp:spPr>
        <a:xfrm>
          <a:off x="0" y="879829"/>
          <a:ext cx="7728267" cy="62272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36D2F6-A7C8-4833-ABBE-31ED6734E371}">
      <dsp:nvSpPr>
        <dsp:cNvPr id="0" name=""/>
        <dsp:cNvSpPr/>
      </dsp:nvSpPr>
      <dsp:spPr>
        <a:xfrm>
          <a:off x="188373" y="1019941"/>
          <a:ext cx="342831" cy="34249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8A3B81-6AB1-439E-8923-309D4026FAF2}">
      <dsp:nvSpPr>
        <dsp:cNvPr id="0" name=""/>
        <dsp:cNvSpPr/>
      </dsp:nvSpPr>
      <dsp:spPr>
        <a:xfrm>
          <a:off x="719577" y="879829"/>
          <a:ext cx="6965467" cy="7005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143" tIns="74143" rIns="74143" bIns="74143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000" kern="1200" dirty="0"/>
            <a:t>Utarbeider plan for opplæring av alle medlemmene i AMU</a:t>
          </a:r>
          <a:endParaRPr lang="en-US" sz="2000" kern="1200" dirty="0"/>
        </a:p>
      </dsp:txBody>
      <dsp:txXfrm>
        <a:off x="719577" y="879829"/>
        <a:ext cx="6965467" cy="700561"/>
      </dsp:txXfrm>
    </dsp:sp>
    <dsp:sp modelId="{E40430DD-25D8-4F54-A167-8BF45E4631EE}">
      <dsp:nvSpPr>
        <dsp:cNvPr id="0" name=""/>
        <dsp:cNvSpPr/>
      </dsp:nvSpPr>
      <dsp:spPr>
        <a:xfrm>
          <a:off x="0" y="1755530"/>
          <a:ext cx="7728267" cy="62272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FCC526-2A4D-47A1-81E4-EF767B68320D}">
      <dsp:nvSpPr>
        <dsp:cNvPr id="0" name=""/>
        <dsp:cNvSpPr/>
      </dsp:nvSpPr>
      <dsp:spPr>
        <a:xfrm>
          <a:off x="188373" y="1895643"/>
          <a:ext cx="342831" cy="34249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A7C38A-D8DD-4BF0-8764-B65759E2DF94}">
      <dsp:nvSpPr>
        <dsp:cNvPr id="0" name=""/>
        <dsp:cNvSpPr/>
      </dsp:nvSpPr>
      <dsp:spPr>
        <a:xfrm>
          <a:off x="719577" y="1755530"/>
          <a:ext cx="6965467" cy="7005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143" tIns="74143" rIns="74143" bIns="74143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000" kern="1200" dirty="0"/>
            <a:t>Invitere lokale ledere og verne-tjenesten til AMU-møter for å redegjøre tilstanden</a:t>
          </a:r>
          <a:endParaRPr lang="en-US" sz="2000" kern="1200" dirty="0"/>
        </a:p>
      </dsp:txBody>
      <dsp:txXfrm>
        <a:off x="719577" y="1755530"/>
        <a:ext cx="6965467" cy="700561"/>
      </dsp:txXfrm>
    </dsp:sp>
    <dsp:sp modelId="{F785F6CF-2E0D-4EF3-8C96-275127625FA5}">
      <dsp:nvSpPr>
        <dsp:cNvPr id="0" name=""/>
        <dsp:cNvSpPr/>
      </dsp:nvSpPr>
      <dsp:spPr>
        <a:xfrm>
          <a:off x="0" y="2631232"/>
          <a:ext cx="7728267" cy="62272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77227D-2B5A-4854-AB64-AB70D958EA0C}">
      <dsp:nvSpPr>
        <dsp:cNvPr id="0" name=""/>
        <dsp:cNvSpPr/>
      </dsp:nvSpPr>
      <dsp:spPr>
        <a:xfrm>
          <a:off x="188373" y="2771344"/>
          <a:ext cx="342831" cy="34249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DCB464-FA9D-467F-8B74-0ECE48E4159C}">
      <dsp:nvSpPr>
        <dsp:cNvPr id="0" name=""/>
        <dsp:cNvSpPr/>
      </dsp:nvSpPr>
      <dsp:spPr>
        <a:xfrm>
          <a:off x="719577" y="2631232"/>
          <a:ext cx="6965467" cy="7005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143" tIns="74143" rIns="74143" bIns="74143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000" kern="1200" dirty="0"/>
            <a:t>Foretar besøk til lokale virksomheter og enkeltavdelinger</a:t>
          </a:r>
          <a:endParaRPr lang="en-US" sz="2000" kern="1200" dirty="0"/>
        </a:p>
      </dsp:txBody>
      <dsp:txXfrm>
        <a:off x="719577" y="2631232"/>
        <a:ext cx="6965467" cy="700561"/>
      </dsp:txXfrm>
    </dsp:sp>
    <dsp:sp modelId="{4549AB11-34FA-494E-A216-8FB397433E9D}">
      <dsp:nvSpPr>
        <dsp:cNvPr id="0" name=""/>
        <dsp:cNvSpPr/>
      </dsp:nvSpPr>
      <dsp:spPr>
        <a:xfrm>
          <a:off x="0" y="3506933"/>
          <a:ext cx="7728267" cy="62272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5864AA-0ECE-497E-88C2-1E8521FCC718}">
      <dsp:nvSpPr>
        <dsp:cNvPr id="0" name=""/>
        <dsp:cNvSpPr/>
      </dsp:nvSpPr>
      <dsp:spPr>
        <a:xfrm>
          <a:off x="188373" y="3647045"/>
          <a:ext cx="342831" cy="342496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47CE66-4089-424A-B5C5-F603CDE9BE75}">
      <dsp:nvSpPr>
        <dsp:cNvPr id="0" name=""/>
        <dsp:cNvSpPr/>
      </dsp:nvSpPr>
      <dsp:spPr>
        <a:xfrm>
          <a:off x="719577" y="3506933"/>
          <a:ext cx="6965467" cy="7005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143" tIns="74143" rIns="74143" bIns="74143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000" kern="1200" dirty="0"/>
            <a:t>Drar på studiebesøk til andre virksomheter for å avdekke smarte påfunn</a:t>
          </a:r>
          <a:endParaRPr lang="en-US" sz="2000" kern="1200" dirty="0"/>
        </a:p>
      </dsp:txBody>
      <dsp:txXfrm>
        <a:off x="719577" y="3506933"/>
        <a:ext cx="6965467" cy="700561"/>
      </dsp:txXfrm>
    </dsp:sp>
    <dsp:sp modelId="{63F79713-CBFF-434F-AB88-A9F958341BFE}">
      <dsp:nvSpPr>
        <dsp:cNvPr id="0" name=""/>
        <dsp:cNvSpPr/>
      </dsp:nvSpPr>
      <dsp:spPr>
        <a:xfrm>
          <a:off x="0" y="4382634"/>
          <a:ext cx="7728267" cy="62272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A74CDF-6F49-475A-918E-F4D2ED44E4B1}">
      <dsp:nvSpPr>
        <dsp:cNvPr id="0" name=""/>
        <dsp:cNvSpPr/>
      </dsp:nvSpPr>
      <dsp:spPr>
        <a:xfrm>
          <a:off x="188373" y="4522747"/>
          <a:ext cx="342831" cy="342496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463426-D593-4542-8F02-EB8B1F718F81}">
      <dsp:nvSpPr>
        <dsp:cNvPr id="0" name=""/>
        <dsp:cNvSpPr/>
      </dsp:nvSpPr>
      <dsp:spPr>
        <a:xfrm>
          <a:off x="719577" y="4382634"/>
          <a:ext cx="6965467" cy="7005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143" tIns="74143" rIns="74143" bIns="74143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000" kern="1200" dirty="0"/>
            <a:t>«Kurs» i møtene for å sikre felleskompetanse</a:t>
          </a:r>
          <a:endParaRPr lang="en-US" sz="2000" kern="1200" dirty="0"/>
        </a:p>
      </dsp:txBody>
      <dsp:txXfrm>
        <a:off x="719577" y="4382634"/>
        <a:ext cx="6965467" cy="7005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AC05B4-5645-49CB-A394-B30C157A8882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41D559-B798-4C96-87E9-EC87FA98DE6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14306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Plassholder for lysbilde 1">
            <a:extLst>
              <a:ext uri="{FF2B5EF4-FFF2-40B4-BE49-F238E27FC236}">
                <a16:creationId xmlns:a16="http://schemas.microsoft.com/office/drawing/2014/main" id="{013917A9-F06F-437B-93C4-C3718510FE0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Plassholder for notater 2">
            <a:extLst>
              <a:ext uri="{FF2B5EF4-FFF2-40B4-BE49-F238E27FC236}">
                <a16:creationId xmlns:a16="http://schemas.microsoft.com/office/drawing/2014/main" id="{9C9CDF86-A3C4-49CF-9776-16E3DB7C066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b-NO" altLang="nb-NO"/>
          </a:p>
        </p:txBody>
      </p:sp>
      <p:sp>
        <p:nvSpPr>
          <p:cNvPr id="63492" name="Plassholder for lysbildenummer 3">
            <a:extLst>
              <a:ext uri="{FF2B5EF4-FFF2-40B4-BE49-F238E27FC236}">
                <a16:creationId xmlns:a16="http://schemas.microsoft.com/office/drawing/2014/main" id="{C463257A-DF5B-4304-BA2F-E27B57369F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8D4912-AE2A-4271-81C2-64664F95EC70}" type="slidenum">
              <a:rPr lang="nb-NO" altLang="nb-NO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nb-NO" altLang="nb-NO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E0F3C-55C5-4452-BBDB-B8DBE5721EF4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2C9EC-709B-4444-B9D2-DC9E408455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1932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E0F3C-55C5-4452-BBDB-B8DBE5721EF4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2C9EC-709B-4444-B9D2-DC9E408455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31687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E0F3C-55C5-4452-BBDB-B8DBE5721EF4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2C9EC-709B-4444-B9D2-DC9E408455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04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E0F3C-55C5-4452-BBDB-B8DBE5721EF4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2C9EC-709B-4444-B9D2-DC9E408455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60833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E0F3C-55C5-4452-BBDB-B8DBE5721EF4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2C9EC-709B-4444-B9D2-DC9E408455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44189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E0F3C-55C5-4452-BBDB-B8DBE5721EF4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2C9EC-709B-4444-B9D2-DC9E408455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83751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E0F3C-55C5-4452-BBDB-B8DBE5721EF4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2C9EC-709B-4444-B9D2-DC9E408455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86840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E0F3C-55C5-4452-BBDB-B8DBE5721EF4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2C9EC-709B-4444-B9D2-DC9E408455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9922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E0F3C-55C5-4452-BBDB-B8DBE5721EF4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2C9EC-709B-4444-B9D2-DC9E408455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35475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E0F3C-55C5-4452-BBDB-B8DBE5721EF4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2C9EC-709B-4444-B9D2-DC9E408455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90541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E0F3C-55C5-4452-BBDB-B8DBE5721EF4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nb-NO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2C9EC-709B-4444-B9D2-DC9E408455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66946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1FE0F3C-55C5-4452-BBDB-B8DBE5721EF4}" type="datetimeFigureOut">
              <a:rPr lang="nb-NO" smtClean="0"/>
              <a:t>26.03.2019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C402C9EC-709B-4444-B9D2-DC9E408455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43018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B4B5CC49-6FAE-42FA-99B6-A3FDA8C688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5BEFBC00-1B9B-4063-A30D-557515731B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3295" y="1083732"/>
            <a:ext cx="5509628" cy="4690534"/>
          </a:xfrm>
        </p:spPr>
        <p:txBody>
          <a:bodyPr anchor="ctr">
            <a:normAutofit/>
          </a:bodyPr>
          <a:lstStyle/>
          <a:p>
            <a:pPr algn="r"/>
            <a:r>
              <a:rPr lang="nb-NO" sz="7200">
                <a:solidFill>
                  <a:schemeClr val="tx1">
                    <a:lumMod val="75000"/>
                    <a:lumOff val="25000"/>
                  </a:schemeClr>
                </a:solidFill>
              </a:rPr>
              <a:t>Engasjement og kompetanse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1A32E551-D974-455B-BF7F-B858D2EFB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6389" y="1083732"/>
            <a:ext cx="3507654" cy="4690534"/>
          </a:xfrm>
        </p:spPr>
        <p:txBody>
          <a:bodyPr anchor="ctr">
            <a:normAutofit/>
          </a:bodyPr>
          <a:lstStyle/>
          <a:p>
            <a:r>
              <a:rPr lang="nb-NO" sz="2800">
                <a:solidFill>
                  <a:schemeClr val="tx1">
                    <a:lumMod val="75000"/>
                    <a:lumOff val="25000"/>
                  </a:schemeClr>
                </a:solidFill>
              </a:rPr>
              <a:t>Arne B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6BC9B4A-2119-4645-B4CA-7817D5FAF4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128693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58D888F-D87A-4C3C-BD82-273E4C8C5E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2085681"/>
            <a:ext cx="0" cy="2686639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99A2CD81-3BB6-4ED6-A50F-DC14F37A9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85778" y="767825"/>
            <a:ext cx="508012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498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6BE07C9-6FA2-4346-9DFA-55B60EEC9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nb-NO"/>
              <a:t>AMU og opplæring</a:t>
            </a:r>
          </a:p>
        </p:txBody>
      </p:sp>
      <p:graphicFrame>
        <p:nvGraphicFramePr>
          <p:cNvPr id="5" name="Plassholder for innhold 2">
            <a:extLst>
              <a:ext uri="{FF2B5EF4-FFF2-40B4-BE49-F238E27FC236}">
                <a16:creationId xmlns:a16="http://schemas.microsoft.com/office/drawing/2014/main" id="{5FD9E862-61AB-4998-A5C1-92E1667BDA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4921111"/>
              </p:ext>
            </p:extLst>
          </p:nvPr>
        </p:nvGraphicFramePr>
        <p:xfrm>
          <a:off x="3759896" y="885459"/>
          <a:ext cx="7728267" cy="5087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7203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0516254-1D9F-4F3A-9870-3A3280BE2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FBAA42A5-6EFB-4A05-A588-08847DC4D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9116" y="864108"/>
            <a:ext cx="3073914" cy="5120639"/>
          </a:xfrm>
        </p:spPr>
        <p:txBody>
          <a:bodyPr>
            <a:normAutofit/>
          </a:bodyPr>
          <a:lstStyle/>
          <a:p>
            <a:pPr algn="r"/>
            <a:r>
              <a:rPr lang="nb-NO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Hva er nødvendig opplæring for AMU-medlemmer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C14672B-27A5-4CDA-ABAF-5E4CF4B41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128693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D89589C-2C90-4407-A995-05EC3DD7A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51129" y="2085681"/>
            <a:ext cx="0" cy="2686639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28C5905-18E3-4A34-AA00-BE6C74C94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9229" y="864108"/>
            <a:ext cx="5910677" cy="5120640"/>
          </a:xfrm>
        </p:spPr>
        <p:txBody>
          <a:bodyPr>
            <a:noAutofit/>
          </a:bodyPr>
          <a:lstStyle/>
          <a:p>
            <a:r>
              <a:rPr lang="nb-NO" sz="3200" dirty="0"/>
              <a:t>Opplæring om AMUs særlige rolle og oppgaver</a:t>
            </a:r>
          </a:p>
          <a:p>
            <a:r>
              <a:rPr lang="nb-NO" sz="3200" dirty="0"/>
              <a:t>Felles opplæring som sikrer felles referanser for AMUs virke</a:t>
            </a:r>
          </a:p>
          <a:p>
            <a:r>
              <a:rPr lang="nb-NO" sz="3200" dirty="0"/>
              <a:t>Fokus på strategi, prosesser, handlinger og drift</a:t>
            </a:r>
          </a:p>
          <a:p>
            <a:r>
              <a:rPr lang="nb-NO" sz="3200" dirty="0"/>
              <a:t>Alltid en konkret vurdering til grunn</a:t>
            </a:r>
          </a:p>
          <a:p>
            <a:r>
              <a:rPr lang="nb-NO" sz="3200" dirty="0"/>
              <a:t>40 «kjedelige» timer gir sjelden gode resultater av kurs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A206779-5C74-4555-94BC-5845C92EC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83988" y="767825"/>
            <a:ext cx="508012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210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C26D0201-614D-4411-98DF-C4873D4CF3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nb-NO" dirty="0"/>
              <a:t>AMU som læringsarena</a:t>
            </a:r>
          </a:p>
        </p:txBody>
      </p:sp>
      <p:graphicFrame>
        <p:nvGraphicFramePr>
          <p:cNvPr id="36869" name="Rectangle 3">
            <a:extLst>
              <a:ext uri="{FF2B5EF4-FFF2-40B4-BE49-F238E27FC236}">
                <a16:creationId xmlns:a16="http://schemas.microsoft.com/office/drawing/2014/main" id="{968C57CE-38EE-42B9-8CE2-3AF34B1BB9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4502791"/>
              </p:ext>
            </p:extLst>
          </p:nvPr>
        </p:nvGraphicFramePr>
        <p:xfrm>
          <a:off x="3759896" y="885459"/>
          <a:ext cx="7728267" cy="5087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80516254-1D9F-4F3A-9870-3A3280BE2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58014D01-1BA6-4B72-AA39-9D0EFF938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9116" y="864108"/>
            <a:ext cx="3073914" cy="5120639"/>
          </a:xfrm>
        </p:spPr>
        <p:txBody>
          <a:bodyPr>
            <a:normAutofit/>
          </a:bodyPr>
          <a:lstStyle/>
          <a:p>
            <a:pPr algn="r">
              <a:defRPr/>
            </a:pPr>
            <a:r>
              <a:rPr lang="nb-NO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Hva gjør andre AMU-er?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FC14672B-27A5-4CDA-ABAF-5E4CF4B41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128693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8D89589C-2C90-4407-A995-05EC3DD7A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51129" y="2085681"/>
            <a:ext cx="0" cy="2686639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467" name="Plassholder for innhold 2">
            <a:extLst>
              <a:ext uri="{FF2B5EF4-FFF2-40B4-BE49-F238E27FC236}">
                <a16:creationId xmlns:a16="http://schemas.microsoft.com/office/drawing/2014/main" id="{CD626B73-F005-4FC0-8F01-65752F5F2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9229" y="864108"/>
            <a:ext cx="5910677" cy="512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altLang="nb-NO" sz="2400" dirty="0"/>
              <a:t>UiO</a:t>
            </a:r>
          </a:p>
          <a:p>
            <a:pPr lvl="1"/>
            <a:r>
              <a:rPr lang="nb-NO" altLang="nb-NO" sz="2400" dirty="0"/>
              <a:t>Alle fakultet rapporterer jevnlig</a:t>
            </a:r>
          </a:p>
          <a:p>
            <a:pPr lvl="1"/>
            <a:r>
              <a:rPr lang="nb-NO" altLang="nb-NO" sz="2400" dirty="0"/>
              <a:t>Årlig skolering</a:t>
            </a:r>
          </a:p>
          <a:p>
            <a:pPr marL="0" indent="0">
              <a:buNone/>
            </a:pPr>
            <a:r>
              <a:rPr lang="nb-NO" altLang="nb-NO" sz="2400" dirty="0" err="1"/>
              <a:t>BaneNord</a:t>
            </a:r>
            <a:endParaRPr lang="nb-NO" altLang="nb-NO" sz="2400" dirty="0"/>
          </a:p>
          <a:p>
            <a:pPr lvl="1"/>
            <a:r>
              <a:rPr lang="nb-NO" altLang="nb-NO" sz="2400" dirty="0"/>
              <a:t>Møter på omgang mellom lokasjoner</a:t>
            </a:r>
          </a:p>
          <a:p>
            <a:pPr lvl="1"/>
            <a:r>
              <a:rPr lang="nb-NO" altLang="nb-NO" sz="2400" dirty="0"/>
              <a:t>Deltar i vernerunder</a:t>
            </a:r>
          </a:p>
          <a:p>
            <a:pPr marL="0" indent="0">
              <a:buNone/>
            </a:pPr>
            <a:r>
              <a:rPr lang="nb-NO" altLang="nb-NO" sz="2400" dirty="0"/>
              <a:t>Kommuner</a:t>
            </a:r>
          </a:p>
          <a:p>
            <a:pPr lvl="1"/>
            <a:r>
              <a:rPr lang="nb-NO" altLang="nb-NO" sz="2400" dirty="0"/>
              <a:t>AMUs behandling inn i styringshjulet (i forkant av beslutninger)</a:t>
            </a:r>
          </a:p>
          <a:p>
            <a:pPr lvl="1"/>
            <a:r>
              <a:rPr lang="nb-NO" altLang="nb-NO" sz="2400" dirty="0"/>
              <a:t>Høring i forkant av andre møter</a:t>
            </a:r>
          </a:p>
          <a:p>
            <a:pPr marL="0" indent="0">
              <a:buNone/>
            </a:pPr>
            <a:r>
              <a:rPr lang="nb-NO" altLang="nb-NO" sz="2400" dirty="0"/>
              <a:t>Helse Vest</a:t>
            </a:r>
          </a:p>
          <a:p>
            <a:pPr lvl="1"/>
            <a:r>
              <a:rPr lang="nb-NO" altLang="nb-NO" sz="2400" dirty="0"/>
              <a:t>Den samlende arenaen for samarbeid og arbeidsmiljø</a:t>
            </a:r>
          </a:p>
          <a:p>
            <a:pPr lvl="1"/>
            <a:r>
              <a:rPr lang="nb-NO" altLang="nb-NO" sz="2400" dirty="0"/>
              <a:t>Oppsøkende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9A206779-5C74-4555-94BC-5845C92EC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83988" y="767825"/>
            <a:ext cx="508012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mme">
  <a:themeElements>
    <a:clrScheme name="Ram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Ram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am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265</Words>
  <Application>Microsoft Macintosh PowerPoint</Application>
  <PresentationFormat>Widescreen</PresentationFormat>
  <Paragraphs>35</Paragraphs>
  <Slides>5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10" baseType="lpstr">
      <vt:lpstr>Arial</vt:lpstr>
      <vt:lpstr>Calibri</vt:lpstr>
      <vt:lpstr>Corbel</vt:lpstr>
      <vt:lpstr>Wingdings 2</vt:lpstr>
      <vt:lpstr>Ramme</vt:lpstr>
      <vt:lpstr>Engasjement og kompetanse</vt:lpstr>
      <vt:lpstr>AMU og opplæring</vt:lpstr>
      <vt:lpstr>Hva er nødvendig opplæring for AMU-medlemmer</vt:lpstr>
      <vt:lpstr>AMU som læringsarena</vt:lpstr>
      <vt:lpstr>Hva gjør andre AMU-er?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Engasjement og kompetanse</dc:title>
  <dc:creator>Arne Bernhardsen</dc:creator>
  <cp:lastModifiedBy>Christian Herman</cp:lastModifiedBy>
  <cp:revision>1</cp:revision>
  <dcterms:created xsi:type="dcterms:W3CDTF">2019-03-26T07:08:55Z</dcterms:created>
  <dcterms:modified xsi:type="dcterms:W3CDTF">2019-03-26T08:02:55Z</dcterms:modified>
</cp:coreProperties>
</file>