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5"/>
  </p:notesMasterIdLst>
  <p:sldIdLst>
    <p:sldId id="294" r:id="rId2"/>
    <p:sldId id="384" r:id="rId3"/>
    <p:sldId id="386" r:id="rId4"/>
    <p:sldId id="385" r:id="rId5"/>
    <p:sldId id="314" r:id="rId6"/>
    <p:sldId id="387" r:id="rId7"/>
    <p:sldId id="388" r:id="rId8"/>
    <p:sldId id="304" r:id="rId9"/>
    <p:sldId id="275" r:id="rId10"/>
    <p:sldId id="349" r:id="rId11"/>
    <p:sldId id="259" r:id="rId12"/>
    <p:sldId id="362" r:id="rId13"/>
    <p:sldId id="389" r:id="rId14"/>
    <p:sldId id="305" r:id="rId15"/>
    <p:sldId id="376" r:id="rId16"/>
    <p:sldId id="390" r:id="rId17"/>
    <p:sldId id="302" r:id="rId18"/>
    <p:sldId id="364" r:id="rId19"/>
    <p:sldId id="370" r:id="rId20"/>
    <p:sldId id="366" r:id="rId21"/>
    <p:sldId id="367" r:id="rId22"/>
    <p:sldId id="365" r:id="rId23"/>
    <p:sldId id="278" r:id="rId24"/>
    <p:sldId id="323" r:id="rId25"/>
    <p:sldId id="359" r:id="rId26"/>
    <p:sldId id="307" r:id="rId27"/>
    <p:sldId id="292" r:id="rId28"/>
    <p:sldId id="347" r:id="rId29"/>
    <p:sldId id="306" r:id="rId30"/>
    <p:sldId id="324" r:id="rId31"/>
    <p:sldId id="374" r:id="rId32"/>
    <p:sldId id="319" r:id="rId33"/>
    <p:sldId id="333" r:id="rId34"/>
    <p:sldId id="350" r:id="rId35"/>
    <p:sldId id="354" r:id="rId36"/>
    <p:sldId id="353" r:id="rId37"/>
    <p:sldId id="339" r:id="rId38"/>
    <p:sldId id="337" r:id="rId39"/>
    <p:sldId id="343" r:id="rId40"/>
    <p:sldId id="342" r:id="rId41"/>
    <p:sldId id="341" r:id="rId42"/>
    <p:sldId id="348" r:id="rId43"/>
    <p:sldId id="344" r:id="rId44"/>
    <p:sldId id="317" r:id="rId45"/>
    <p:sldId id="391" r:id="rId46"/>
    <p:sldId id="392" r:id="rId47"/>
    <p:sldId id="393" r:id="rId48"/>
    <p:sldId id="394" r:id="rId49"/>
    <p:sldId id="395" r:id="rId50"/>
    <p:sldId id="396" r:id="rId51"/>
    <p:sldId id="397" r:id="rId52"/>
    <p:sldId id="398" r:id="rId53"/>
    <p:sldId id="399" r:id="rId54"/>
  </p:sldIdLst>
  <p:sldSz cx="12192000" cy="6858000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Ingen stil, tabellrutenet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iddels stil 2 – uthev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ddels stil 2 – uthevin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ddels stil 2 – uthevin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ddels stil 2 – uthevin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iddels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7853C-536D-4A76-A0AE-DD22124D55A5}" styleName="Temastil 1 – utheving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Ingen stil, ingen rutenet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68" autoAdjust="0"/>
    <p:restoredTop sz="65875" autoAdjust="0"/>
  </p:normalViewPr>
  <p:slideViewPr>
    <p:cSldViewPr snapToGrid="0">
      <p:cViewPr varScale="1">
        <p:scale>
          <a:sx n="49" d="100"/>
          <a:sy n="49" d="100"/>
        </p:scale>
        <p:origin x="1792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51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Paal\Downloads\Arbeidslause5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k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Bok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1FE-3F4F-A540-187A1428C1B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1FE-3F4F-A540-187A1428C1B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1FE-3F4F-A540-187A1428C1B0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'Ark1'!$C$30:$C$32</c:f>
              <c:strCache>
                <c:ptCount val="3"/>
                <c:pt idx="0">
                  <c:v>1% superrike eier 50,1%</c:v>
                </c:pt>
                <c:pt idx="1">
                  <c:v>70% superfattige eier 2,7%</c:v>
                </c:pt>
                <c:pt idx="2">
                  <c:v>29 prosent eier 47% (resten)</c:v>
                </c:pt>
              </c:strCache>
            </c:strRef>
          </c:cat>
          <c:val>
            <c:numRef>
              <c:f>'Ark1'!$D$30:$D$32</c:f>
              <c:numCache>
                <c:formatCode>0.0\ %</c:formatCode>
                <c:ptCount val="3"/>
                <c:pt idx="0">
                  <c:v>0.501</c:v>
                </c:pt>
                <c:pt idx="1">
                  <c:v>2.7E-2</c:v>
                </c:pt>
                <c:pt idx="2" formatCode="0%">
                  <c:v>0.47199999999999998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1FE-3F4F-A540-187A1428C1B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Arbeidslause5!$C$4</c:f>
              <c:strCache>
                <c:ptCount val="1"/>
                <c:pt idx="0">
                  <c:v>Arbeidsløse i prosent av arbeidsstyrken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Arbeidslause5!$D$3:$AA$3</c:f>
              <c:numCache>
                <c:formatCode>General</c:formatCode>
                <c:ptCount val="24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19">
                  <c:v>2025</c:v>
                </c:pt>
                <c:pt idx="20">
                  <c:v>2026</c:v>
                </c:pt>
                <c:pt idx="21">
                  <c:v>2027</c:v>
                </c:pt>
                <c:pt idx="22">
                  <c:v>2028</c:v>
                </c:pt>
                <c:pt idx="23">
                  <c:v>2029</c:v>
                </c:pt>
              </c:numCache>
            </c:numRef>
          </c:cat>
          <c:val>
            <c:numRef>
              <c:f>Arbeidslause5!$D$4:$AA$4</c:f>
              <c:numCache>
                <c:formatCode>0.00</c:formatCode>
                <c:ptCount val="24"/>
                <c:pt idx="0">
                  <c:v>3.92</c:v>
                </c:pt>
                <c:pt idx="1">
                  <c:v>2.7</c:v>
                </c:pt>
                <c:pt idx="2">
                  <c:v>2.4700000000000002</c:v>
                </c:pt>
                <c:pt idx="3">
                  <c:v>3.06</c:v>
                </c:pt>
                <c:pt idx="4">
                  <c:v>3.66</c:v>
                </c:pt>
                <c:pt idx="5">
                  <c:v>3.28</c:v>
                </c:pt>
                <c:pt idx="6">
                  <c:v>3.42</c:v>
                </c:pt>
                <c:pt idx="7">
                  <c:v>3.63</c:v>
                </c:pt>
                <c:pt idx="8">
                  <c:v>3.63</c:v>
                </c:pt>
                <c:pt idx="9">
                  <c:v>4.08</c:v>
                </c:pt>
                <c:pt idx="10">
                  <c:v>4.8499999999999996</c:v>
                </c:pt>
                <c:pt idx="11">
                  <c:v>4.3899999999999997</c:v>
                </c:pt>
                <c:pt idx="12">
                  <c:v>3.97</c:v>
                </c:pt>
                <c:pt idx="13">
                  <c:v>3.9950000000000001</c:v>
                </c:pt>
                <c:pt idx="14">
                  <c:v>4.0449999999999999</c:v>
                </c:pt>
                <c:pt idx="15">
                  <c:v>4.1449999999999996</c:v>
                </c:pt>
                <c:pt idx="16">
                  <c:v>4.3449999999999998</c:v>
                </c:pt>
                <c:pt idx="17">
                  <c:v>4.7450000000000001</c:v>
                </c:pt>
                <c:pt idx="18">
                  <c:v>5.5449999999999999</c:v>
                </c:pt>
                <c:pt idx="19">
                  <c:v>7.1449999999999996</c:v>
                </c:pt>
                <c:pt idx="20">
                  <c:v>10.344999999999999</c:v>
                </c:pt>
                <c:pt idx="21">
                  <c:v>16.744999999999997</c:v>
                </c:pt>
                <c:pt idx="22">
                  <c:v>29.544999999999998</c:v>
                </c:pt>
                <c:pt idx="23">
                  <c:v>55.144999999999996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4F3-3C4D-9C93-50D6E0974C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8777584"/>
        <c:axId val="606978560"/>
      </c:lineChart>
      <c:catAx>
        <c:axId val="608777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06978560"/>
        <c:crosses val="autoZero"/>
        <c:auto val="1"/>
        <c:lblAlgn val="ctr"/>
        <c:lblOffset val="100"/>
        <c:tickMarkSkip val="1"/>
        <c:noMultiLvlLbl val="0"/>
      </c:catAx>
      <c:valAx>
        <c:axId val="606978560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08777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nb-NO" dirty="0"/>
              <a:t>Omsetning ($M)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'Ark1'!$C$1</c:f>
              <c:strCache>
                <c:ptCount val="1"/>
                <c:pt idx="0">
                  <c:v>Oms ($M)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'Ark1'!$B$2:$B$8</c:f>
              <c:strCache>
                <c:ptCount val="7"/>
                <c:pt idx="0">
                  <c:v>Walmart</c:v>
                </c:pt>
                <c:pt idx="1">
                  <c:v>Apple</c:v>
                </c:pt>
                <c:pt idx="2">
                  <c:v>Amazon</c:v>
                </c:pt>
                <c:pt idx="3">
                  <c:v>GM</c:v>
                </c:pt>
                <c:pt idx="4">
                  <c:v>Google</c:v>
                </c:pt>
                <c:pt idx="5">
                  <c:v>Microsoft</c:v>
                </c:pt>
                <c:pt idx="6">
                  <c:v>Facebook</c:v>
                </c:pt>
              </c:strCache>
            </c:strRef>
          </c:cat>
          <c:val>
            <c:numRef>
              <c:f>'Ark1'!$C$2:$C$8</c:f>
              <c:numCache>
                <c:formatCode>General</c:formatCode>
                <c:ptCount val="7"/>
                <c:pt idx="0">
                  <c:v>500344</c:v>
                </c:pt>
                <c:pt idx="1">
                  <c:v>229234</c:v>
                </c:pt>
                <c:pt idx="2">
                  <c:v>177866</c:v>
                </c:pt>
                <c:pt idx="3">
                  <c:v>157311</c:v>
                </c:pt>
                <c:pt idx="4">
                  <c:v>110855</c:v>
                </c:pt>
                <c:pt idx="5">
                  <c:v>89950</c:v>
                </c:pt>
                <c:pt idx="6">
                  <c:v>40653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4D-7E47-A871-E5A3EEF27C3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581661071"/>
        <c:axId val="1639381615"/>
      </c:barChart>
      <c:catAx>
        <c:axId val="1581661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nb-NO"/>
          </a:p>
        </c:txPr>
        <c:crossAx val="1639381615"/>
        <c:crosses val="autoZero"/>
        <c:auto val="1"/>
        <c:lblAlgn val="ctr"/>
        <c:lblOffset val="100"/>
        <c:noMultiLvlLbl val="0"/>
      </c:catAx>
      <c:valAx>
        <c:axId val="163938161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816610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/>
              <a:t>Antall ansatte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'Ark1'!$C$1</c:f>
              <c:strCache>
                <c:ptCount val="1"/>
                <c:pt idx="0">
                  <c:v>Oms ($M)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'Ark1'!$B$2:$B$8</c:f>
              <c:strCache>
                <c:ptCount val="7"/>
                <c:pt idx="0">
                  <c:v>Walmart</c:v>
                </c:pt>
                <c:pt idx="1">
                  <c:v>Apple</c:v>
                </c:pt>
                <c:pt idx="2">
                  <c:v>Amazon</c:v>
                </c:pt>
                <c:pt idx="3">
                  <c:v>GM</c:v>
                </c:pt>
                <c:pt idx="4">
                  <c:v>Google</c:v>
                </c:pt>
                <c:pt idx="5">
                  <c:v>Microsoft</c:v>
                </c:pt>
                <c:pt idx="6">
                  <c:v>Facebook</c:v>
                </c:pt>
              </c:strCache>
            </c:strRef>
          </c:cat>
          <c:val>
            <c:numRef>
              <c:f>'Ark1'!$E$2:$E$8</c:f>
              <c:numCache>
                <c:formatCode>General</c:formatCode>
                <c:ptCount val="7"/>
                <c:pt idx="0">
                  <c:v>2300000</c:v>
                </c:pt>
                <c:pt idx="1">
                  <c:v>123000</c:v>
                </c:pt>
                <c:pt idx="2">
                  <c:v>566000</c:v>
                </c:pt>
                <c:pt idx="3">
                  <c:v>180000</c:v>
                </c:pt>
                <c:pt idx="4">
                  <c:v>80110</c:v>
                </c:pt>
                <c:pt idx="5">
                  <c:v>124000</c:v>
                </c:pt>
                <c:pt idx="6">
                  <c:v>25100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0C-234E-AADC-AF5796AB35B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581661071"/>
        <c:axId val="1639381615"/>
      </c:barChart>
      <c:catAx>
        <c:axId val="1581661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nb-NO"/>
          </a:p>
        </c:txPr>
        <c:crossAx val="1639381615"/>
        <c:crosses val="autoZero"/>
        <c:auto val="1"/>
        <c:lblAlgn val="ctr"/>
        <c:lblOffset val="100"/>
        <c:noMultiLvlLbl val="0"/>
      </c:catAx>
      <c:valAx>
        <c:axId val="163938161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816610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dirty="0" err="1"/>
              <a:t>Resultat</a:t>
            </a:r>
            <a:r>
              <a:rPr lang="en-US" dirty="0"/>
              <a:t> ($M)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'Ark1'!$C$1</c:f>
              <c:strCache>
                <c:ptCount val="1"/>
                <c:pt idx="0">
                  <c:v>Oms ($M)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'Ark1'!$B$2:$B$8</c:f>
              <c:strCache>
                <c:ptCount val="7"/>
                <c:pt idx="0">
                  <c:v>Walmart</c:v>
                </c:pt>
                <c:pt idx="1">
                  <c:v>Apple</c:v>
                </c:pt>
                <c:pt idx="2">
                  <c:v>Amazon</c:v>
                </c:pt>
                <c:pt idx="3">
                  <c:v>GM</c:v>
                </c:pt>
                <c:pt idx="4">
                  <c:v>Google</c:v>
                </c:pt>
                <c:pt idx="5">
                  <c:v>Microsoft</c:v>
                </c:pt>
                <c:pt idx="6">
                  <c:v>Facebook</c:v>
                </c:pt>
              </c:strCache>
            </c:strRef>
          </c:cat>
          <c:val>
            <c:numRef>
              <c:f>'Ark1'!$D$2:$D$8</c:f>
              <c:numCache>
                <c:formatCode>General</c:formatCode>
                <c:ptCount val="7"/>
                <c:pt idx="0">
                  <c:v>9862</c:v>
                </c:pt>
                <c:pt idx="1">
                  <c:v>48351</c:v>
                </c:pt>
                <c:pt idx="2">
                  <c:v>3033</c:v>
                </c:pt>
                <c:pt idx="3">
                  <c:v>-3864</c:v>
                </c:pt>
                <c:pt idx="4">
                  <c:v>12662</c:v>
                </c:pt>
                <c:pt idx="5">
                  <c:v>21204</c:v>
                </c:pt>
                <c:pt idx="6">
                  <c:v>15934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C2-BB40-A42D-A559AF29571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581661071"/>
        <c:axId val="1639381615"/>
      </c:barChart>
      <c:catAx>
        <c:axId val="1581661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nb-NO"/>
          </a:p>
        </c:txPr>
        <c:crossAx val="1639381615"/>
        <c:crosses val="autoZero"/>
        <c:auto val="1"/>
        <c:lblAlgn val="ctr"/>
        <c:lblOffset val="100"/>
        <c:noMultiLvlLbl val="0"/>
      </c:catAx>
      <c:valAx>
        <c:axId val="163938161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816610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/>
              <a:t>Resultat pr ansatt (NOK)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'Ark1'!$C$1</c:f>
              <c:strCache>
                <c:ptCount val="1"/>
                <c:pt idx="0">
                  <c:v>Oms ($M)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'Ark1'!$B$2:$B$8</c:f>
              <c:strCache>
                <c:ptCount val="7"/>
                <c:pt idx="0">
                  <c:v>Walmart</c:v>
                </c:pt>
                <c:pt idx="1">
                  <c:v>Apple</c:v>
                </c:pt>
                <c:pt idx="2">
                  <c:v>Amazon</c:v>
                </c:pt>
                <c:pt idx="3">
                  <c:v>GM</c:v>
                </c:pt>
                <c:pt idx="4">
                  <c:v>Google</c:v>
                </c:pt>
                <c:pt idx="5">
                  <c:v>Microsoft</c:v>
                </c:pt>
                <c:pt idx="6">
                  <c:v>Facebook</c:v>
                </c:pt>
              </c:strCache>
            </c:strRef>
          </c:cat>
          <c:val>
            <c:numRef>
              <c:f>'Ark1'!$H$2:$H$8</c:f>
              <c:numCache>
                <c:formatCode>General</c:formatCode>
                <c:ptCount val="7"/>
                <c:pt idx="0">
                  <c:v>4288</c:v>
                </c:pt>
                <c:pt idx="1">
                  <c:v>393098</c:v>
                </c:pt>
                <c:pt idx="2">
                  <c:v>5359</c:v>
                </c:pt>
                <c:pt idx="3">
                  <c:v>-21467</c:v>
                </c:pt>
                <c:pt idx="4">
                  <c:v>158058</c:v>
                </c:pt>
                <c:pt idx="5">
                  <c:v>171000</c:v>
                </c:pt>
                <c:pt idx="6">
                  <c:v>634821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B6-8141-A9DD-1EC21577AF2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581661071"/>
        <c:axId val="1639381615"/>
      </c:barChart>
      <c:catAx>
        <c:axId val="1581661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nb-NO"/>
          </a:p>
        </c:txPr>
        <c:crossAx val="1639381615"/>
        <c:crosses val="autoZero"/>
        <c:auto val="1"/>
        <c:lblAlgn val="ctr"/>
        <c:lblOffset val="100"/>
        <c:noMultiLvlLbl val="0"/>
      </c:catAx>
      <c:valAx>
        <c:axId val="163938161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816610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3">
  <a:schemeClr val="accent1"/>
  <a:schemeClr val="accent1"/>
  <a:schemeClr val="accent1"/>
  <a:schemeClr val="accent1"/>
  <a:schemeClr val="accent1"/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image" Target="../media/image14.tiff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image" Target="../media/image16.pn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0CC63D-36C7-6D4D-8A8A-9DC001F2EB47}" type="doc">
      <dgm:prSet loTypeId="urn:microsoft.com/office/officeart/2005/8/layout/venn1" loCatId="" qsTypeId="urn:microsoft.com/office/officeart/2005/8/quickstyle/simple4" qsCatId="simple" csTypeId="urn:microsoft.com/office/officeart/2005/8/colors/colorful4" csCatId="colorful" phldr="1"/>
      <dgm:spPr/>
    </dgm:pt>
    <dgm:pt modelId="{AE4EAE1A-26BF-0A40-9850-377F72A05EA9}">
      <dgm:prSet phldrT="[Tekst]"/>
      <dgm:spPr>
        <a:blipFill rotWithShape="0">
          <a:blip xmlns:r="http://schemas.openxmlformats.org/officeDocument/2006/relationships" r:embed="rId1">
            <a:alphaModFix amt="50000"/>
          </a:blip>
          <a:stretch>
            <a:fillRect/>
          </a:stretch>
        </a:blipFill>
      </dgm:spPr>
      <dgm:t>
        <a:bodyPr/>
        <a:lstStyle/>
        <a:p>
          <a:r>
            <a:rPr lang="nb-NO" dirty="0"/>
            <a:t>Polariserende</a:t>
          </a:r>
        </a:p>
      </dgm:t>
    </dgm:pt>
    <dgm:pt modelId="{F02037E3-3C9A-FE47-87F5-35D54E5FC3B9}" type="parTrans" cxnId="{6C3BF317-AF34-4E47-874A-17845D37E9E9}">
      <dgm:prSet/>
      <dgm:spPr/>
      <dgm:t>
        <a:bodyPr/>
        <a:lstStyle/>
        <a:p>
          <a:pPr algn="ctr"/>
          <a:endParaRPr lang="nb-NO"/>
        </a:p>
      </dgm:t>
    </dgm:pt>
    <dgm:pt modelId="{22E3CD5F-A282-EB47-BA0A-0BD113989FC2}" type="sibTrans" cxnId="{6C3BF317-AF34-4E47-874A-17845D37E9E9}">
      <dgm:prSet/>
      <dgm:spPr/>
      <dgm:t>
        <a:bodyPr/>
        <a:lstStyle/>
        <a:p>
          <a:endParaRPr lang="nb-NO"/>
        </a:p>
      </dgm:t>
    </dgm:pt>
    <dgm:pt modelId="{FA2E1199-8CC5-1E4B-B255-C6F993532977}">
      <dgm:prSet phldrT="[Tekst]"/>
      <dgm:spPr>
        <a:blipFill dpi="0" rotWithShape="0">
          <a:blip xmlns:r="http://schemas.openxmlformats.org/officeDocument/2006/relationships" r:embed="rId2">
            <a:alphaModFix amt="50000"/>
          </a:blip>
          <a:srcRect/>
          <a:stretch>
            <a:fillRect/>
          </a:stretch>
        </a:blipFill>
      </dgm:spPr>
      <dgm:t>
        <a:bodyPr/>
        <a:lstStyle/>
        <a:p>
          <a:r>
            <a:rPr lang="nb-NO" dirty="0">
              <a:solidFill>
                <a:schemeClr val="tx1"/>
              </a:solidFill>
            </a:rPr>
            <a:t>Kombinatorisk</a:t>
          </a:r>
        </a:p>
      </dgm:t>
    </dgm:pt>
    <dgm:pt modelId="{CF9EF31D-5F20-0B44-847D-B0A053C81EDA}" type="parTrans" cxnId="{094A851B-5843-774D-BB07-CC9114E6D0FA}">
      <dgm:prSet/>
      <dgm:spPr/>
      <dgm:t>
        <a:bodyPr/>
        <a:lstStyle/>
        <a:p>
          <a:pPr algn="ctr"/>
          <a:endParaRPr lang="nb-NO"/>
        </a:p>
      </dgm:t>
    </dgm:pt>
    <dgm:pt modelId="{D1F0D73A-1A59-3041-8EAD-9BB610417561}" type="sibTrans" cxnId="{094A851B-5843-774D-BB07-CC9114E6D0FA}">
      <dgm:prSet/>
      <dgm:spPr/>
      <dgm:t>
        <a:bodyPr/>
        <a:lstStyle/>
        <a:p>
          <a:endParaRPr lang="nb-NO"/>
        </a:p>
      </dgm:t>
    </dgm:pt>
    <dgm:pt modelId="{5AEFCE53-A85C-A249-AD87-9F01A53DF4BE}">
      <dgm:prSet phldrT="[Tekst]"/>
      <dgm:spPr>
        <a:blipFill rotWithShape="0">
          <a:blip xmlns:r="http://schemas.openxmlformats.org/officeDocument/2006/relationships" r:embed="rId3">
            <a:alphaModFix amt="50000"/>
          </a:blip>
          <a:stretch>
            <a:fillRect/>
          </a:stretch>
        </a:blipFill>
      </dgm:spPr>
      <dgm:t>
        <a:bodyPr/>
        <a:lstStyle/>
        <a:p>
          <a:r>
            <a:rPr lang="nb-NO" dirty="0"/>
            <a:t>Eksponentiell</a:t>
          </a:r>
        </a:p>
      </dgm:t>
    </dgm:pt>
    <dgm:pt modelId="{7F8CD977-44A4-AF4D-B9F5-31EE5BD87F40}" type="parTrans" cxnId="{C9A72D30-CA07-774E-974E-416A6227A2D5}">
      <dgm:prSet/>
      <dgm:spPr/>
      <dgm:t>
        <a:bodyPr/>
        <a:lstStyle/>
        <a:p>
          <a:endParaRPr lang="nb-NO"/>
        </a:p>
      </dgm:t>
    </dgm:pt>
    <dgm:pt modelId="{9171410C-BAFD-0C49-941F-8B2680A87A6B}" type="sibTrans" cxnId="{C9A72D30-CA07-774E-974E-416A6227A2D5}">
      <dgm:prSet/>
      <dgm:spPr/>
      <dgm:t>
        <a:bodyPr/>
        <a:lstStyle/>
        <a:p>
          <a:endParaRPr lang="nb-NO"/>
        </a:p>
      </dgm:t>
    </dgm:pt>
    <dgm:pt modelId="{C5654083-B87C-D542-82A4-C0F798156C23}" type="pres">
      <dgm:prSet presAssocID="{180CC63D-36C7-6D4D-8A8A-9DC001F2EB47}" presName="compositeShape" presStyleCnt="0">
        <dgm:presLayoutVars>
          <dgm:chMax val="7"/>
          <dgm:dir/>
          <dgm:resizeHandles val="exact"/>
        </dgm:presLayoutVars>
      </dgm:prSet>
      <dgm:spPr/>
    </dgm:pt>
    <dgm:pt modelId="{48651CCF-6820-3840-8E78-DD9DBAFB9921}" type="pres">
      <dgm:prSet presAssocID="{5AEFCE53-A85C-A249-AD87-9F01A53DF4BE}" presName="circ1" presStyleLbl="vennNode1" presStyleIdx="0" presStyleCnt="3"/>
      <dgm:spPr/>
    </dgm:pt>
    <dgm:pt modelId="{8D2627DF-0744-7348-857F-EA5C7D3CF963}" type="pres">
      <dgm:prSet presAssocID="{5AEFCE53-A85C-A249-AD87-9F01A53DF4B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E151125-318B-3749-93C4-49DA8720CF67}" type="pres">
      <dgm:prSet presAssocID="{AE4EAE1A-26BF-0A40-9850-377F72A05EA9}" presName="circ2" presStyleLbl="vennNode1" presStyleIdx="1" presStyleCnt="3"/>
      <dgm:spPr/>
    </dgm:pt>
    <dgm:pt modelId="{7D5CD55B-F459-054B-832C-4287BD2A3114}" type="pres">
      <dgm:prSet presAssocID="{AE4EAE1A-26BF-0A40-9850-377F72A05EA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76937A6-6755-FB48-91F6-921305FF3EAC}" type="pres">
      <dgm:prSet presAssocID="{FA2E1199-8CC5-1E4B-B255-C6F993532977}" presName="circ3" presStyleLbl="vennNode1" presStyleIdx="2" presStyleCnt="3"/>
      <dgm:spPr/>
    </dgm:pt>
    <dgm:pt modelId="{20C4A80A-454D-8A46-8CCE-47E50E6B5F47}" type="pres">
      <dgm:prSet presAssocID="{FA2E1199-8CC5-1E4B-B255-C6F99353297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6C3BF317-AF34-4E47-874A-17845D37E9E9}" srcId="{180CC63D-36C7-6D4D-8A8A-9DC001F2EB47}" destId="{AE4EAE1A-26BF-0A40-9850-377F72A05EA9}" srcOrd="1" destOrd="0" parTransId="{F02037E3-3C9A-FE47-87F5-35D54E5FC3B9}" sibTransId="{22E3CD5F-A282-EB47-BA0A-0BD113989FC2}"/>
    <dgm:cxn modelId="{094A851B-5843-774D-BB07-CC9114E6D0FA}" srcId="{180CC63D-36C7-6D4D-8A8A-9DC001F2EB47}" destId="{FA2E1199-8CC5-1E4B-B255-C6F993532977}" srcOrd="2" destOrd="0" parTransId="{CF9EF31D-5F20-0B44-847D-B0A053C81EDA}" sibTransId="{D1F0D73A-1A59-3041-8EAD-9BB610417561}"/>
    <dgm:cxn modelId="{8999032D-A07F-2846-B74F-61BD72AFE0AA}" type="presOf" srcId="{5AEFCE53-A85C-A249-AD87-9F01A53DF4BE}" destId="{48651CCF-6820-3840-8E78-DD9DBAFB9921}" srcOrd="0" destOrd="0" presId="urn:microsoft.com/office/officeart/2005/8/layout/venn1"/>
    <dgm:cxn modelId="{C9A72D30-CA07-774E-974E-416A6227A2D5}" srcId="{180CC63D-36C7-6D4D-8A8A-9DC001F2EB47}" destId="{5AEFCE53-A85C-A249-AD87-9F01A53DF4BE}" srcOrd="0" destOrd="0" parTransId="{7F8CD977-44A4-AF4D-B9F5-31EE5BD87F40}" sibTransId="{9171410C-BAFD-0C49-941F-8B2680A87A6B}"/>
    <dgm:cxn modelId="{654CBB6E-7AFA-E646-9DB0-8C8A89AC8EC7}" type="presOf" srcId="{AE4EAE1A-26BF-0A40-9850-377F72A05EA9}" destId="{5E151125-318B-3749-93C4-49DA8720CF67}" srcOrd="0" destOrd="0" presId="urn:microsoft.com/office/officeart/2005/8/layout/venn1"/>
    <dgm:cxn modelId="{EB307974-85C1-1C4C-841F-3F380EE848EC}" type="presOf" srcId="{AE4EAE1A-26BF-0A40-9850-377F72A05EA9}" destId="{7D5CD55B-F459-054B-832C-4287BD2A3114}" srcOrd="1" destOrd="0" presId="urn:microsoft.com/office/officeart/2005/8/layout/venn1"/>
    <dgm:cxn modelId="{85C3B57C-E3D8-6E41-9A1F-651746E49142}" type="presOf" srcId="{FA2E1199-8CC5-1E4B-B255-C6F993532977}" destId="{20C4A80A-454D-8A46-8CCE-47E50E6B5F47}" srcOrd="1" destOrd="0" presId="urn:microsoft.com/office/officeart/2005/8/layout/venn1"/>
    <dgm:cxn modelId="{7D90F2AB-48D7-6B40-B351-1844936B3597}" type="presOf" srcId="{FA2E1199-8CC5-1E4B-B255-C6F993532977}" destId="{676937A6-6755-FB48-91F6-921305FF3EAC}" srcOrd="0" destOrd="0" presId="urn:microsoft.com/office/officeart/2005/8/layout/venn1"/>
    <dgm:cxn modelId="{D7FD14D1-73A7-524B-84A1-668A5B651490}" type="presOf" srcId="{180CC63D-36C7-6D4D-8A8A-9DC001F2EB47}" destId="{C5654083-B87C-D542-82A4-C0F798156C23}" srcOrd="0" destOrd="0" presId="urn:microsoft.com/office/officeart/2005/8/layout/venn1"/>
    <dgm:cxn modelId="{228636F2-40B4-6947-80B1-F5C945834F78}" type="presOf" srcId="{5AEFCE53-A85C-A249-AD87-9F01A53DF4BE}" destId="{8D2627DF-0744-7348-857F-EA5C7D3CF963}" srcOrd="1" destOrd="0" presId="urn:microsoft.com/office/officeart/2005/8/layout/venn1"/>
    <dgm:cxn modelId="{8E06905E-4F7D-5840-9739-AE2B7B1ECA9B}" type="presParOf" srcId="{C5654083-B87C-D542-82A4-C0F798156C23}" destId="{48651CCF-6820-3840-8E78-DD9DBAFB9921}" srcOrd="0" destOrd="0" presId="urn:microsoft.com/office/officeart/2005/8/layout/venn1"/>
    <dgm:cxn modelId="{2CFAF084-CC58-0740-A8A5-4001127C7EF6}" type="presParOf" srcId="{C5654083-B87C-D542-82A4-C0F798156C23}" destId="{8D2627DF-0744-7348-857F-EA5C7D3CF963}" srcOrd="1" destOrd="0" presId="urn:microsoft.com/office/officeart/2005/8/layout/venn1"/>
    <dgm:cxn modelId="{EEDBA912-99A3-724A-B71B-EA7F92F84B72}" type="presParOf" srcId="{C5654083-B87C-D542-82A4-C0F798156C23}" destId="{5E151125-318B-3749-93C4-49DA8720CF67}" srcOrd="2" destOrd="0" presId="urn:microsoft.com/office/officeart/2005/8/layout/venn1"/>
    <dgm:cxn modelId="{09881DD5-422C-C340-9A2F-50090C6C9292}" type="presParOf" srcId="{C5654083-B87C-D542-82A4-C0F798156C23}" destId="{7D5CD55B-F459-054B-832C-4287BD2A3114}" srcOrd="3" destOrd="0" presId="urn:microsoft.com/office/officeart/2005/8/layout/venn1"/>
    <dgm:cxn modelId="{440D0BB9-A577-0043-A2FA-EA426E64BB11}" type="presParOf" srcId="{C5654083-B87C-D542-82A4-C0F798156C23}" destId="{676937A6-6755-FB48-91F6-921305FF3EAC}" srcOrd="4" destOrd="0" presId="urn:microsoft.com/office/officeart/2005/8/layout/venn1"/>
    <dgm:cxn modelId="{B1254FF3-B9BB-0A4B-80EC-FD11ADEE589E}" type="presParOf" srcId="{C5654083-B87C-D542-82A4-C0F798156C23}" destId="{20C4A80A-454D-8A46-8CCE-47E50E6B5F47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2939CE9-5755-4B90-923E-636A8E6997E6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1_2" csCatId="accent1" phldr="1"/>
      <dgm:spPr/>
    </dgm:pt>
    <dgm:pt modelId="{65098B4C-E431-47C8-9012-02ADD0FF97D2}">
      <dgm:prSet phldrT="[Teks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nb-NO"/>
            <a:t>Automatisering</a:t>
          </a:r>
        </a:p>
      </dgm:t>
    </dgm:pt>
    <dgm:pt modelId="{FBC590A8-A387-4A8E-9BFA-107BF6BE3159}" type="parTrans" cxnId="{1A4FDD4E-0C56-48DC-BAB2-7DB9C20F9B38}">
      <dgm:prSet/>
      <dgm:spPr/>
      <dgm:t>
        <a:bodyPr/>
        <a:lstStyle/>
        <a:p>
          <a:endParaRPr lang="nb-NO"/>
        </a:p>
      </dgm:t>
    </dgm:pt>
    <dgm:pt modelId="{F3E66540-0E2D-4A9E-A7CD-875CF654876C}" type="sibTrans" cxnId="{1A4FDD4E-0C56-48DC-BAB2-7DB9C20F9B38}">
      <dgm:prSet/>
      <dgm:spPr/>
      <dgm:t>
        <a:bodyPr/>
        <a:lstStyle/>
        <a:p>
          <a:endParaRPr lang="nb-NO"/>
        </a:p>
      </dgm:t>
    </dgm:pt>
    <dgm:pt modelId="{B3FBF179-BC18-4D35-9544-BBFF1A1E6422}">
      <dgm:prSet phldrT="[Teks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nb-NO"/>
            <a:t>Administrasjon</a:t>
          </a:r>
        </a:p>
      </dgm:t>
    </dgm:pt>
    <dgm:pt modelId="{DED45656-B9DE-4E39-BC90-AF8A6FA77A01}" type="parTrans" cxnId="{F93B8D99-BDF8-4B33-9AC1-7D0BA0574C4D}">
      <dgm:prSet/>
      <dgm:spPr/>
      <dgm:t>
        <a:bodyPr/>
        <a:lstStyle/>
        <a:p>
          <a:endParaRPr lang="nb-NO"/>
        </a:p>
      </dgm:t>
    </dgm:pt>
    <dgm:pt modelId="{74679770-2BC8-469A-AB96-D0A261AC17EE}" type="sibTrans" cxnId="{F93B8D99-BDF8-4B33-9AC1-7D0BA0574C4D}">
      <dgm:prSet/>
      <dgm:spPr/>
      <dgm:t>
        <a:bodyPr/>
        <a:lstStyle/>
        <a:p>
          <a:endParaRPr lang="nb-NO"/>
        </a:p>
      </dgm:t>
    </dgm:pt>
    <dgm:pt modelId="{A38ACFA9-BD81-4997-BD79-F29C18339194}">
      <dgm:prSet phldrT="[Teks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nb-NO"/>
            <a:t>Digitalisering</a:t>
          </a:r>
        </a:p>
      </dgm:t>
    </dgm:pt>
    <dgm:pt modelId="{1E2DC181-A761-4E6B-9A1B-D39FADE1323C}" type="parTrans" cxnId="{A2F60B64-C58A-497E-9DCE-17C4BDF2EE90}">
      <dgm:prSet/>
      <dgm:spPr/>
      <dgm:t>
        <a:bodyPr/>
        <a:lstStyle/>
        <a:p>
          <a:endParaRPr lang="nb-NO"/>
        </a:p>
      </dgm:t>
    </dgm:pt>
    <dgm:pt modelId="{A70F39AF-C9CA-42F9-8979-C8DBACB4C336}" type="sibTrans" cxnId="{A2F60B64-C58A-497E-9DCE-17C4BDF2EE90}">
      <dgm:prSet/>
      <dgm:spPr/>
      <dgm:t>
        <a:bodyPr/>
        <a:lstStyle/>
        <a:p>
          <a:endParaRPr lang="nb-NO"/>
        </a:p>
      </dgm:t>
    </dgm:pt>
    <dgm:pt modelId="{55505466-D236-441E-BBAB-729AF2B78C3E}">
      <dgm:prSet phldrT="[Teks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nb-NO"/>
            <a:t>Delingsøkonomi</a:t>
          </a:r>
        </a:p>
      </dgm:t>
    </dgm:pt>
    <dgm:pt modelId="{C3771898-B6AB-4171-88B8-81419635860C}" type="parTrans" cxnId="{0D90B748-8F57-4505-9303-44ED009D4AC9}">
      <dgm:prSet/>
      <dgm:spPr/>
      <dgm:t>
        <a:bodyPr/>
        <a:lstStyle/>
        <a:p>
          <a:endParaRPr lang="nb-NO"/>
        </a:p>
      </dgm:t>
    </dgm:pt>
    <dgm:pt modelId="{FBB95E62-E2A3-421D-B64B-1747C582963F}" type="sibTrans" cxnId="{0D90B748-8F57-4505-9303-44ED009D4AC9}">
      <dgm:prSet/>
      <dgm:spPr/>
      <dgm:t>
        <a:bodyPr/>
        <a:lstStyle/>
        <a:p>
          <a:endParaRPr lang="nb-NO"/>
        </a:p>
      </dgm:t>
    </dgm:pt>
    <dgm:pt modelId="{13ABFBCB-DF40-4791-A584-94BE3504D183}">
      <dgm:prSet phldrT="[Tekst]"/>
      <dgm:spPr/>
      <dgm:t>
        <a:bodyPr/>
        <a:lstStyle/>
        <a:p>
          <a:r>
            <a:rPr lang="nb-NO"/>
            <a:t>Selvkjørende biler</a:t>
          </a:r>
        </a:p>
      </dgm:t>
    </dgm:pt>
    <dgm:pt modelId="{56DAF404-AA3F-45A7-96DB-4966951C1308}" type="parTrans" cxnId="{ECACDCB6-A661-437E-8882-85138B0F0D58}">
      <dgm:prSet/>
      <dgm:spPr/>
      <dgm:t>
        <a:bodyPr/>
        <a:lstStyle/>
        <a:p>
          <a:endParaRPr lang="nb-NO"/>
        </a:p>
      </dgm:t>
    </dgm:pt>
    <dgm:pt modelId="{41201140-D652-4163-A715-5ADAFF6A3DF6}" type="sibTrans" cxnId="{ECACDCB6-A661-437E-8882-85138B0F0D58}">
      <dgm:prSet/>
      <dgm:spPr/>
      <dgm:t>
        <a:bodyPr/>
        <a:lstStyle/>
        <a:p>
          <a:endParaRPr lang="nb-NO"/>
        </a:p>
      </dgm:t>
    </dgm:pt>
    <dgm:pt modelId="{BE5E84A5-4120-4CDE-8F0B-FF033FACE192}">
      <dgm:prSet phldrT="[Tekst]"/>
      <dgm:spPr/>
      <dgm:t>
        <a:bodyPr/>
        <a:lstStyle/>
        <a:p>
          <a:r>
            <a:rPr lang="nb-NO"/>
            <a:t>Selvbetjente kasser</a:t>
          </a:r>
        </a:p>
      </dgm:t>
    </dgm:pt>
    <dgm:pt modelId="{FE3D00B9-6EAF-425E-9271-0F2D4216FA0A}" type="parTrans" cxnId="{773CEB6C-0D77-41F7-8BD5-C314E224D986}">
      <dgm:prSet/>
      <dgm:spPr/>
      <dgm:t>
        <a:bodyPr/>
        <a:lstStyle/>
        <a:p>
          <a:endParaRPr lang="nb-NO"/>
        </a:p>
      </dgm:t>
    </dgm:pt>
    <dgm:pt modelId="{856C46C5-43B5-4658-9BFB-550815C68346}" type="sibTrans" cxnId="{773CEB6C-0D77-41F7-8BD5-C314E224D986}">
      <dgm:prSet/>
      <dgm:spPr/>
      <dgm:t>
        <a:bodyPr/>
        <a:lstStyle/>
        <a:p>
          <a:endParaRPr lang="nb-NO"/>
        </a:p>
      </dgm:t>
    </dgm:pt>
    <dgm:pt modelId="{4DD4B46A-0980-46E8-8955-CBB3DA03C09E}">
      <dgm:prSet phldrT="[Tekst]"/>
      <dgm:spPr/>
      <dgm:t>
        <a:bodyPr/>
        <a:lstStyle/>
        <a:p>
          <a:pPr>
            <a:lnSpc>
              <a:spcPct val="100000"/>
            </a:lnSpc>
          </a:pPr>
          <a:r>
            <a:rPr lang="nb-NO"/>
            <a:t>For eksempel</a:t>
          </a:r>
        </a:p>
      </dgm:t>
    </dgm:pt>
    <dgm:pt modelId="{194328CE-D9CB-4FC1-94CB-E0B59D074872}" type="parTrans" cxnId="{BF2BB5C7-10B6-433A-AABF-5B8D8011C3C8}">
      <dgm:prSet/>
      <dgm:spPr/>
      <dgm:t>
        <a:bodyPr/>
        <a:lstStyle/>
        <a:p>
          <a:endParaRPr lang="nb-NO"/>
        </a:p>
      </dgm:t>
    </dgm:pt>
    <dgm:pt modelId="{1F21DEFE-7C07-45AB-BFC6-D8EE44F9A8CD}" type="sibTrans" cxnId="{BF2BB5C7-10B6-433A-AABF-5B8D8011C3C8}">
      <dgm:prSet/>
      <dgm:spPr/>
      <dgm:t>
        <a:bodyPr/>
        <a:lstStyle/>
        <a:p>
          <a:endParaRPr lang="nb-NO"/>
        </a:p>
      </dgm:t>
    </dgm:pt>
    <dgm:pt modelId="{B1A6671B-1107-4738-8400-C77F6AFB29E0}">
      <dgm:prSet phldrT="[Tekst]"/>
      <dgm:spPr/>
      <dgm:t>
        <a:bodyPr/>
        <a:lstStyle/>
        <a:p>
          <a:pPr>
            <a:lnSpc>
              <a:spcPct val="100000"/>
            </a:lnSpc>
          </a:pPr>
          <a:r>
            <a:rPr lang="nb-NO"/>
            <a:t>Nabobil</a:t>
          </a:r>
        </a:p>
      </dgm:t>
    </dgm:pt>
    <dgm:pt modelId="{22CE475D-682C-4FD0-B1D2-E640F91152D7}" type="parTrans" cxnId="{AF07A1EA-E8C8-43D4-B603-C8DEC6291D98}">
      <dgm:prSet/>
      <dgm:spPr/>
      <dgm:t>
        <a:bodyPr/>
        <a:lstStyle/>
        <a:p>
          <a:endParaRPr lang="nb-NO"/>
        </a:p>
      </dgm:t>
    </dgm:pt>
    <dgm:pt modelId="{05AEE06B-8CCC-4370-9544-2C841C621F13}" type="sibTrans" cxnId="{AF07A1EA-E8C8-43D4-B603-C8DEC6291D98}">
      <dgm:prSet/>
      <dgm:spPr/>
      <dgm:t>
        <a:bodyPr/>
        <a:lstStyle/>
        <a:p>
          <a:endParaRPr lang="nb-NO"/>
        </a:p>
      </dgm:t>
    </dgm:pt>
    <dgm:pt modelId="{A05EB790-CD7E-4AC2-9F42-0D22BC6EEA66}">
      <dgm:prSet phldrT="[Tekst]"/>
      <dgm:spPr/>
      <dgm:t>
        <a:bodyPr/>
        <a:lstStyle/>
        <a:p>
          <a:pPr>
            <a:lnSpc>
              <a:spcPct val="100000"/>
            </a:lnSpc>
          </a:pPr>
          <a:r>
            <a:rPr lang="nb-NO"/>
            <a:t>Ebay</a:t>
          </a:r>
        </a:p>
      </dgm:t>
    </dgm:pt>
    <dgm:pt modelId="{FCADBF9B-0BBA-4675-8AD2-ED5ED3A42202}" type="parTrans" cxnId="{2880D9AE-33AE-4E1E-8126-74F9F7CF1382}">
      <dgm:prSet/>
      <dgm:spPr/>
      <dgm:t>
        <a:bodyPr/>
        <a:lstStyle/>
        <a:p>
          <a:endParaRPr lang="nb-NO"/>
        </a:p>
      </dgm:t>
    </dgm:pt>
    <dgm:pt modelId="{69B9CED5-5D65-42ED-AA30-5B585BDC3C25}" type="sibTrans" cxnId="{2880D9AE-33AE-4E1E-8126-74F9F7CF1382}">
      <dgm:prSet/>
      <dgm:spPr/>
      <dgm:t>
        <a:bodyPr/>
        <a:lstStyle/>
        <a:p>
          <a:endParaRPr lang="nb-NO"/>
        </a:p>
      </dgm:t>
    </dgm:pt>
    <dgm:pt modelId="{1BCD0C1F-9418-490D-8F0F-6D06C488629F}">
      <dgm:prSet phldrT="[Tekst]"/>
      <dgm:spPr/>
      <dgm:t>
        <a:bodyPr/>
        <a:lstStyle/>
        <a:p>
          <a:pPr>
            <a:lnSpc>
              <a:spcPct val="100000"/>
            </a:lnSpc>
          </a:pPr>
          <a:r>
            <a:rPr lang="nb-NO"/>
            <a:t>Uber</a:t>
          </a:r>
        </a:p>
      </dgm:t>
    </dgm:pt>
    <dgm:pt modelId="{94F858AC-E534-4592-8BFC-F57ADE0A8DD5}" type="parTrans" cxnId="{340A5D5A-9BE0-4CCA-9365-BE07AF522F4E}">
      <dgm:prSet/>
      <dgm:spPr/>
      <dgm:t>
        <a:bodyPr/>
        <a:lstStyle/>
        <a:p>
          <a:endParaRPr lang="nb-NO"/>
        </a:p>
      </dgm:t>
    </dgm:pt>
    <dgm:pt modelId="{C205A931-08CD-4C63-9884-D025916A13DD}" type="sibTrans" cxnId="{340A5D5A-9BE0-4CCA-9365-BE07AF522F4E}">
      <dgm:prSet/>
      <dgm:spPr/>
      <dgm:t>
        <a:bodyPr/>
        <a:lstStyle/>
        <a:p>
          <a:endParaRPr lang="nb-NO"/>
        </a:p>
      </dgm:t>
    </dgm:pt>
    <dgm:pt modelId="{379EAB81-9864-4CB2-8F3A-B56F1BC768B0}">
      <dgm:prSet phldrT="[Tekst]"/>
      <dgm:spPr/>
      <dgm:t>
        <a:bodyPr/>
        <a:lstStyle/>
        <a:p>
          <a:pPr>
            <a:lnSpc>
              <a:spcPct val="100000"/>
            </a:lnSpc>
          </a:pPr>
          <a:r>
            <a:rPr lang="nb-NO"/>
            <a:t>Rekruttering</a:t>
          </a:r>
        </a:p>
      </dgm:t>
    </dgm:pt>
    <dgm:pt modelId="{D27C0C3B-90F7-4714-B94A-8F6407B9D085}" type="parTrans" cxnId="{B4A4620E-5F3E-47EE-8604-AB86F19D2EFF}">
      <dgm:prSet/>
      <dgm:spPr/>
      <dgm:t>
        <a:bodyPr/>
        <a:lstStyle/>
        <a:p>
          <a:endParaRPr lang="nb-NO"/>
        </a:p>
      </dgm:t>
    </dgm:pt>
    <dgm:pt modelId="{B8C10D77-5EDA-4F07-9A60-F91D34E25961}" type="sibTrans" cxnId="{B4A4620E-5F3E-47EE-8604-AB86F19D2EFF}">
      <dgm:prSet/>
      <dgm:spPr/>
      <dgm:t>
        <a:bodyPr/>
        <a:lstStyle/>
        <a:p>
          <a:endParaRPr lang="nb-NO"/>
        </a:p>
      </dgm:t>
    </dgm:pt>
    <dgm:pt modelId="{2305A052-D3E9-4055-851C-D19528FD278E}">
      <dgm:prSet phldrT="[Tekst]"/>
      <dgm:spPr/>
      <dgm:t>
        <a:bodyPr/>
        <a:lstStyle/>
        <a:p>
          <a:pPr>
            <a:lnSpc>
              <a:spcPct val="100000"/>
            </a:lnSpc>
          </a:pPr>
          <a:r>
            <a:rPr lang="nb-NO"/>
            <a:t>Overvåking</a:t>
          </a:r>
        </a:p>
      </dgm:t>
    </dgm:pt>
    <dgm:pt modelId="{A01037DD-C885-4A32-847D-24C63945E9C1}" type="parTrans" cxnId="{F16111D2-3546-46B2-9D1B-80BA229A6A13}">
      <dgm:prSet/>
      <dgm:spPr/>
      <dgm:t>
        <a:bodyPr/>
        <a:lstStyle/>
        <a:p>
          <a:endParaRPr lang="nb-NO"/>
        </a:p>
      </dgm:t>
    </dgm:pt>
    <dgm:pt modelId="{ED2235A8-7AD8-41AA-A4D5-F4C53F3C6245}" type="sibTrans" cxnId="{F16111D2-3546-46B2-9D1B-80BA229A6A13}">
      <dgm:prSet/>
      <dgm:spPr/>
      <dgm:t>
        <a:bodyPr/>
        <a:lstStyle/>
        <a:p>
          <a:endParaRPr lang="nb-NO"/>
        </a:p>
      </dgm:t>
    </dgm:pt>
    <dgm:pt modelId="{62186088-510F-43A1-826D-340F91C110FB}">
      <dgm:prSet phldrT="[Tekst]"/>
      <dgm:spPr/>
      <dgm:t>
        <a:bodyPr/>
        <a:lstStyle/>
        <a:p>
          <a:pPr>
            <a:lnSpc>
              <a:spcPct val="100000"/>
            </a:lnSpc>
          </a:pPr>
          <a:r>
            <a:rPr lang="nb-NO"/>
            <a:t>Organisering</a:t>
          </a:r>
        </a:p>
      </dgm:t>
    </dgm:pt>
    <dgm:pt modelId="{68DB8BA6-3906-468F-B7FE-7BCF320B47FA}" type="parTrans" cxnId="{685CEEC6-8A17-44F5-8735-290D21BA680B}">
      <dgm:prSet/>
      <dgm:spPr/>
      <dgm:t>
        <a:bodyPr/>
        <a:lstStyle/>
        <a:p>
          <a:endParaRPr lang="nb-NO"/>
        </a:p>
      </dgm:t>
    </dgm:pt>
    <dgm:pt modelId="{D5546AE9-C3AF-4EAA-B856-186733AB8A51}" type="sibTrans" cxnId="{685CEEC6-8A17-44F5-8735-290D21BA680B}">
      <dgm:prSet/>
      <dgm:spPr/>
      <dgm:t>
        <a:bodyPr/>
        <a:lstStyle/>
        <a:p>
          <a:endParaRPr lang="nb-NO"/>
        </a:p>
      </dgm:t>
    </dgm:pt>
    <dgm:pt modelId="{62757673-FDE4-45A6-A623-7FBBDF24B98F}">
      <dgm:prSet phldrT="[Tekst]"/>
      <dgm:spPr/>
      <dgm:t>
        <a:bodyPr/>
        <a:lstStyle/>
        <a:p>
          <a:pPr>
            <a:lnSpc>
              <a:spcPct val="100000"/>
            </a:lnSpc>
          </a:pPr>
          <a:r>
            <a:rPr lang="nb-NO"/>
            <a:t>Netflix</a:t>
          </a:r>
        </a:p>
      </dgm:t>
    </dgm:pt>
    <dgm:pt modelId="{067F8CEE-9BC4-4F98-BCC8-444CFEAC7E52}" type="parTrans" cxnId="{C7F0C81E-9E04-4AF0-9538-327CA743F190}">
      <dgm:prSet/>
      <dgm:spPr/>
      <dgm:t>
        <a:bodyPr/>
        <a:lstStyle/>
        <a:p>
          <a:endParaRPr lang="nb-NO"/>
        </a:p>
      </dgm:t>
    </dgm:pt>
    <dgm:pt modelId="{AEE00BC5-A39A-431A-9146-CAED67DE7389}" type="sibTrans" cxnId="{C7F0C81E-9E04-4AF0-9538-327CA743F190}">
      <dgm:prSet/>
      <dgm:spPr/>
      <dgm:t>
        <a:bodyPr/>
        <a:lstStyle/>
        <a:p>
          <a:endParaRPr lang="nb-NO"/>
        </a:p>
      </dgm:t>
    </dgm:pt>
    <dgm:pt modelId="{5712D15E-E763-4093-B1CC-5999172821A2}">
      <dgm:prSet phldrT="[Tekst]"/>
      <dgm:spPr/>
      <dgm:t>
        <a:bodyPr/>
        <a:lstStyle/>
        <a:p>
          <a:pPr>
            <a:lnSpc>
              <a:spcPct val="100000"/>
            </a:lnSpc>
          </a:pPr>
          <a:r>
            <a:rPr lang="nb-NO"/>
            <a:t>Spotify</a:t>
          </a:r>
        </a:p>
      </dgm:t>
    </dgm:pt>
    <dgm:pt modelId="{57A5D896-8FD5-4855-B7DA-2B5DE69CF946}" type="parTrans" cxnId="{C79B1AFA-BAFE-415A-A6C7-F75D8AF1DEAA}">
      <dgm:prSet/>
      <dgm:spPr/>
      <dgm:t>
        <a:bodyPr/>
        <a:lstStyle/>
        <a:p>
          <a:endParaRPr lang="nb-NO"/>
        </a:p>
      </dgm:t>
    </dgm:pt>
    <dgm:pt modelId="{C6AD11C9-80ED-4D9F-8F41-DF839BA2A609}" type="sibTrans" cxnId="{C79B1AFA-BAFE-415A-A6C7-F75D8AF1DEAA}">
      <dgm:prSet/>
      <dgm:spPr/>
      <dgm:t>
        <a:bodyPr/>
        <a:lstStyle/>
        <a:p>
          <a:endParaRPr lang="nb-NO"/>
        </a:p>
      </dgm:t>
    </dgm:pt>
    <dgm:pt modelId="{AC2D8510-98BA-4139-87D4-F05E0E9F258F}" type="pres">
      <dgm:prSet presAssocID="{22939CE9-5755-4B90-923E-636A8E6997E6}" presName="root" presStyleCnt="0">
        <dgm:presLayoutVars>
          <dgm:dir/>
          <dgm:resizeHandles val="exact"/>
        </dgm:presLayoutVars>
      </dgm:prSet>
      <dgm:spPr/>
    </dgm:pt>
    <dgm:pt modelId="{3C904EE3-BD5B-47A3-AA43-BC382BD24807}" type="pres">
      <dgm:prSet presAssocID="{65098B4C-E431-47C8-9012-02ADD0FF97D2}" presName="compNode" presStyleCnt="0"/>
      <dgm:spPr/>
    </dgm:pt>
    <dgm:pt modelId="{B564A78B-8B40-40EB-BC17-6C305DD4CEB4}" type="pres">
      <dgm:prSet presAssocID="{65098B4C-E431-47C8-9012-02ADD0FF97D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r"/>
        </a:ext>
      </dgm:extLst>
    </dgm:pt>
    <dgm:pt modelId="{2A07A6CF-BEEA-44E0-9D8F-67161E87D211}" type="pres">
      <dgm:prSet presAssocID="{65098B4C-E431-47C8-9012-02ADD0FF97D2}" presName="iconSpace" presStyleCnt="0"/>
      <dgm:spPr/>
    </dgm:pt>
    <dgm:pt modelId="{72792AE7-8EBD-4E89-8FC3-5915A747C2CC}" type="pres">
      <dgm:prSet presAssocID="{65098B4C-E431-47C8-9012-02ADD0FF97D2}" presName="parTx" presStyleLbl="revTx" presStyleIdx="0" presStyleCnt="8">
        <dgm:presLayoutVars>
          <dgm:chMax val="0"/>
          <dgm:chPref val="0"/>
        </dgm:presLayoutVars>
      </dgm:prSet>
      <dgm:spPr/>
    </dgm:pt>
    <dgm:pt modelId="{19514023-1879-485C-8339-AF2452FA8BB7}" type="pres">
      <dgm:prSet presAssocID="{65098B4C-E431-47C8-9012-02ADD0FF97D2}" presName="txSpace" presStyleCnt="0"/>
      <dgm:spPr/>
    </dgm:pt>
    <dgm:pt modelId="{9F38D0AB-C71C-47B1-AB9C-839F293849A4}" type="pres">
      <dgm:prSet presAssocID="{65098B4C-E431-47C8-9012-02ADD0FF97D2}" presName="desTx" presStyleLbl="revTx" presStyleIdx="1" presStyleCnt="8">
        <dgm:presLayoutVars/>
      </dgm:prSet>
      <dgm:spPr/>
    </dgm:pt>
    <dgm:pt modelId="{9CB44E7E-D9DF-40CF-9E07-EFFA2FCFA269}" type="pres">
      <dgm:prSet presAssocID="{F3E66540-0E2D-4A9E-A7CD-875CF654876C}" presName="sibTrans" presStyleCnt="0"/>
      <dgm:spPr/>
    </dgm:pt>
    <dgm:pt modelId="{5FAD78E1-B5E1-40B1-953C-CEF984760B35}" type="pres">
      <dgm:prSet presAssocID="{55505466-D236-441E-BBAB-729AF2B78C3E}" presName="compNode" presStyleCnt="0"/>
      <dgm:spPr/>
    </dgm:pt>
    <dgm:pt modelId="{4DB29521-A76F-41F8-8A3D-4C3297456111}" type="pres">
      <dgm:prSet presAssocID="{55505466-D236-441E-BBAB-729AF2B78C3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A0A98CB4-85A0-4118-91E9-97FA4406F977}" type="pres">
      <dgm:prSet presAssocID="{55505466-D236-441E-BBAB-729AF2B78C3E}" presName="iconSpace" presStyleCnt="0"/>
      <dgm:spPr/>
    </dgm:pt>
    <dgm:pt modelId="{01242E4E-1DE9-4A48-B041-FCF67B116282}" type="pres">
      <dgm:prSet presAssocID="{55505466-D236-441E-BBAB-729AF2B78C3E}" presName="parTx" presStyleLbl="revTx" presStyleIdx="2" presStyleCnt="8">
        <dgm:presLayoutVars>
          <dgm:chMax val="0"/>
          <dgm:chPref val="0"/>
        </dgm:presLayoutVars>
      </dgm:prSet>
      <dgm:spPr/>
    </dgm:pt>
    <dgm:pt modelId="{B4EA6A66-A472-4B29-A6F8-5C757F33ECD2}" type="pres">
      <dgm:prSet presAssocID="{55505466-D236-441E-BBAB-729AF2B78C3E}" presName="txSpace" presStyleCnt="0"/>
      <dgm:spPr/>
    </dgm:pt>
    <dgm:pt modelId="{9B761A83-EF4A-44CA-88F6-7ED371F4A4ED}" type="pres">
      <dgm:prSet presAssocID="{55505466-D236-441E-BBAB-729AF2B78C3E}" presName="desTx" presStyleLbl="revTx" presStyleIdx="3" presStyleCnt="8">
        <dgm:presLayoutVars/>
      </dgm:prSet>
      <dgm:spPr/>
    </dgm:pt>
    <dgm:pt modelId="{BC38DE90-3F5E-4993-9D03-3ACF65E43E14}" type="pres">
      <dgm:prSet presAssocID="{FBB95E62-E2A3-421D-B64B-1747C582963F}" presName="sibTrans" presStyleCnt="0"/>
      <dgm:spPr/>
    </dgm:pt>
    <dgm:pt modelId="{26758B9A-799D-4BF1-A029-18A2F145D146}" type="pres">
      <dgm:prSet presAssocID="{B3FBF179-BC18-4D35-9544-BBFF1A1E6422}" presName="compNode" presStyleCnt="0"/>
      <dgm:spPr/>
    </dgm:pt>
    <dgm:pt modelId="{977E686C-0C5A-48A2-93F1-A28A82B8AC52}" type="pres">
      <dgm:prSet presAssocID="{B3FBF179-BC18-4D35-9544-BBFF1A1E642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tical disc"/>
        </a:ext>
      </dgm:extLst>
    </dgm:pt>
    <dgm:pt modelId="{878A040B-BB50-4E67-BBFF-891458FB6BB9}" type="pres">
      <dgm:prSet presAssocID="{B3FBF179-BC18-4D35-9544-BBFF1A1E6422}" presName="iconSpace" presStyleCnt="0"/>
      <dgm:spPr/>
    </dgm:pt>
    <dgm:pt modelId="{295E30BD-3E27-4418-9788-C2C73A6AEEB2}" type="pres">
      <dgm:prSet presAssocID="{B3FBF179-BC18-4D35-9544-BBFF1A1E6422}" presName="parTx" presStyleLbl="revTx" presStyleIdx="4" presStyleCnt="8">
        <dgm:presLayoutVars>
          <dgm:chMax val="0"/>
          <dgm:chPref val="0"/>
        </dgm:presLayoutVars>
      </dgm:prSet>
      <dgm:spPr/>
    </dgm:pt>
    <dgm:pt modelId="{3828B886-8E7D-45B4-AD19-5B5971FEED3D}" type="pres">
      <dgm:prSet presAssocID="{B3FBF179-BC18-4D35-9544-BBFF1A1E6422}" presName="txSpace" presStyleCnt="0"/>
      <dgm:spPr/>
    </dgm:pt>
    <dgm:pt modelId="{74E7AB97-DE7B-4FDF-B26D-0858C5021323}" type="pres">
      <dgm:prSet presAssocID="{B3FBF179-BC18-4D35-9544-BBFF1A1E6422}" presName="desTx" presStyleLbl="revTx" presStyleIdx="5" presStyleCnt="8">
        <dgm:presLayoutVars/>
      </dgm:prSet>
      <dgm:spPr/>
    </dgm:pt>
    <dgm:pt modelId="{A955ED45-E381-4DDD-ADB5-42F9714850A7}" type="pres">
      <dgm:prSet presAssocID="{74679770-2BC8-469A-AB96-D0A261AC17EE}" presName="sibTrans" presStyleCnt="0"/>
      <dgm:spPr/>
    </dgm:pt>
    <dgm:pt modelId="{2E41C9C2-42CA-48F9-9702-A2A9FC2F7456}" type="pres">
      <dgm:prSet presAssocID="{A38ACFA9-BD81-4997-BD79-F29C18339194}" presName="compNode" presStyleCnt="0"/>
      <dgm:spPr/>
    </dgm:pt>
    <dgm:pt modelId="{900FBB1C-090F-48D4-AC99-8D025D28239F}" type="pres">
      <dgm:prSet presAssocID="{A38ACFA9-BD81-4997-BD79-F29C1833919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82E75021-0D11-4043-A335-CA3F25BF012F}" type="pres">
      <dgm:prSet presAssocID="{A38ACFA9-BD81-4997-BD79-F29C18339194}" presName="iconSpace" presStyleCnt="0"/>
      <dgm:spPr/>
    </dgm:pt>
    <dgm:pt modelId="{0D70671F-BD36-4DF1-8E4D-8FD053EA2BDB}" type="pres">
      <dgm:prSet presAssocID="{A38ACFA9-BD81-4997-BD79-F29C18339194}" presName="parTx" presStyleLbl="revTx" presStyleIdx="6" presStyleCnt="8">
        <dgm:presLayoutVars>
          <dgm:chMax val="0"/>
          <dgm:chPref val="0"/>
        </dgm:presLayoutVars>
      </dgm:prSet>
      <dgm:spPr/>
    </dgm:pt>
    <dgm:pt modelId="{1F39E8DD-5263-409B-A53A-E2A078600EB2}" type="pres">
      <dgm:prSet presAssocID="{A38ACFA9-BD81-4997-BD79-F29C18339194}" presName="txSpace" presStyleCnt="0"/>
      <dgm:spPr/>
    </dgm:pt>
    <dgm:pt modelId="{2115F661-DAE7-4305-A864-59E8433DE9FE}" type="pres">
      <dgm:prSet presAssocID="{A38ACFA9-BD81-4997-BD79-F29C18339194}" presName="desTx" presStyleLbl="revTx" presStyleIdx="7" presStyleCnt="8">
        <dgm:presLayoutVars/>
      </dgm:prSet>
      <dgm:spPr/>
    </dgm:pt>
  </dgm:ptLst>
  <dgm:cxnLst>
    <dgm:cxn modelId="{B4A4620E-5F3E-47EE-8604-AB86F19D2EFF}" srcId="{B3FBF179-BC18-4D35-9544-BBFF1A1E6422}" destId="{379EAB81-9864-4CB2-8F3A-B56F1BC768B0}" srcOrd="0" destOrd="0" parTransId="{D27C0C3B-90F7-4714-B94A-8F6407B9D085}" sibTransId="{B8C10D77-5EDA-4F07-9A60-F91D34E25961}"/>
    <dgm:cxn modelId="{85D1AC12-3970-4E59-90C1-C73D0D659681}" type="presOf" srcId="{65098B4C-E431-47C8-9012-02ADD0FF97D2}" destId="{72792AE7-8EBD-4E89-8FC3-5915A747C2CC}" srcOrd="0" destOrd="0" presId="urn:microsoft.com/office/officeart/2018/5/layout/CenteredIconLabelDescriptionList"/>
    <dgm:cxn modelId="{C7F0C81E-9E04-4AF0-9538-327CA743F190}" srcId="{A38ACFA9-BD81-4997-BD79-F29C18339194}" destId="{62757673-FDE4-45A6-A623-7FBBDF24B98F}" srcOrd="0" destOrd="0" parTransId="{067F8CEE-9BC4-4F98-BCC8-444CFEAC7E52}" sibTransId="{AEE00BC5-A39A-431A-9146-CAED67DE7389}"/>
    <dgm:cxn modelId="{D4F5412D-2F7E-4D8D-B41A-8776730D992D}" type="presOf" srcId="{1BCD0C1F-9418-490D-8F0F-6D06C488629F}" destId="{9B761A83-EF4A-44CA-88F6-7ED371F4A4ED}" srcOrd="0" destOrd="2" presId="urn:microsoft.com/office/officeart/2018/5/layout/CenteredIconLabelDescriptionList"/>
    <dgm:cxn modelId="{5C6C1731-8A37-4855-B6E4-A1B89FC70365}" type="presOf" srcId="{55505466-D236-441E-BBAB-729AF2B78C3E}" destId="{01242E4E-1DE9-4A48-B041-FCF67B116282}" srcOrd="0" destOrd="0" presId="urn:microsoft.com/office/officeart/2018/5/layout/CenteredIconLabelDescriptionList"/>
    <dgm:cxn modelId="{0D90B748-8F57-4505-9303-44ED009D4AC9}" srcId="{22939CE9-5755-4B90-923E-636A8E6997E6}" destId="{55505466-D236-441E-BBAB-729AF2B78C3E}" srcOrd="1" destOrd="0" parTransId="{C3771898-B6AB-4171-88B8-81419635860C}" sibTransId="{FBB95E62-E2A3-421D-B64B-1747C582963F}"/>
    <dgm:cxn modelId="{1A4FDD4E-0C56-48DC-BAB2-7DB9C20F9B38}" srcId="{22939CE9-5755-4B90-923E-636A8E6997E6}" destId="{65098B4C-E431-47C8-9012-02ADD0FF97D2}" srcOrd="0" destOrd="0" parTransId="{FBC590A8-A387-4A8E-9BFA-107BF6BE3159}" sibTransId="{F3E66540-0E2D-4A9E-A7CD-875CF654876C}"/>
    <dgm:cxn modelId="{93E0E351-84E9-4DA5-842B-1579EF71C9A4}" type="presOf" srcId="{62757673-FDE4-45A6-A623-7FBBDF24B98F}" destId="{2115F661-DAE7-4305-A864-59E8433DE9FE}" srcOrd="0" destOrd="0" presId="urn:microsoft.com/office/officeart/2018/5/layout/CenteredIconLabelDescriptionList"/>
    <dgm:cxn modelId="{57027C54-0AC6-4671-9CB8-3839D3492DF8}" type="presOf" srcId="{22939CE9-5755-4B90-923E-636A8E6997E6}" destId="{AC2D8510-98BA-4139-87D4-F05E0E9F258F}" srcOrd="0" destOrd="0" presId="urn:microsoft.com/office/officeart/2018/5/layout/CenteredIconLabelDescriptionList"/>
    <dgm:cxn modelId="{340A5D5A-9BE0-4CCA-9365-BE07AF522F4E}" srcId="{55505466-D236-441E-BBAB-729AF2B78C3E}" destId="{1BCD0C1F-9418-490D-8F0F-6D06C488629F}" srcOrd="2" destOrd="0" parTransId="{94F858AC-E534-4592-8BFC-F57ADE0A8DD5}" sibTransId="{C205A931-08CD-4C63-9884-D025916A13DD}"/>
    <dgm:cxn modelId="{A2F60B64-C58A-497E-9DCE-17C4BDF2EE90}" srcId="{22939CE9-5755-4B90-923E-636A8E6997E6}" destId="{A38ACFA9-BD81-4997-BD79-F29C18339194}" srcOrd="3" destOrd="0" parTransId="{1E2DC181-A761-4E6B-9A1B-D39FADE1323C}" sibTransId="{A70F39AF-C9CA-42F9-8979-C8DBACB4C336}"/>
    <dgm:cxn modelId="{773CEB6C-0D77-41F7-8BD5-C314E224D986}" srcId="{4DD4B46A-0980-46E8-8955-CBB3DA03C09E}" destId="{BE5E84A5-4120-4CDE-8F0B-FF033FACE192}" srcOrd="1" destOrd="0" parTransId="{FE3D00B9-6EAF-425E-9271-0F2D4216FA0A}" sibTransId="{856C46C5-43B5-4658-9BFB-550815C68346}"/>
    <dgm:cxn modelId="{823C3777-B4F4-4FA9-B12B-9F29E0CC7007}" type="presOf" srcId="{B3FBF179-BC18-4D35-9544-BBFF1A1E6422}" destId="{295E30BD-3E27-4418-9788-C2C73A6AEEB2}" srcOrd="0" destOrd="0" presId="urn:microsoft.com/office/officeart/2018/5/layout/CenteredIconLabelDescriptionList"/>
    <dgm:cxn modelId="{9E62A37C-0205-4C07-8D0F-09510F31463A}" type="presOf" srcId="{4DD4B46A-0980-46E8-8955-CBB3DA03C09E}" destId="{9F38D0AB-C71C-47B1-AB9C-839F293849A4}" srcOrd="0" destOrd="0" presId="urn:microsoft.com/office/officeart/2018/5/layout/CenteredIconLabelDescriptionList"/>
    <dgm:cxn modelId="{4BAA2A89-8E99-4761-96B1-69D0B1A6CEAE}" type="presOf" srcId="{A38ACFA9-BD81-4997-BD79-F29C18339194}" destId="{0D70671F-BD36-4DF1-8E4D-8FD053EA2BDB}" srcOrd="0" destOrd="0" presId="urn:microsoft.com/office/officeart/2018/5/layout/CenteredIconLabelDescriptionList"/>
    <dgm:cxn modelId="{86987695-774A-42F8-AE2D-0B4B885812CE}" type="presOf" srcId="{BE5E84A5-4120-4CDE-8F0B-FF033FACE192}" destId="{9F38D0AB-C71C-47B1-AB9C-839F293849A4}" srcOrd="0" destOrd="2" presId="urn:microsoft.com/office/officeart/2018/5/layout/CenteredIconLabelDescriptionList"/>
    <dgm:cxn modelId="{F93B8D99-BDF8-4B33-9AC1-7D0BA0574C4D}" srcId="{22939CE9-5755-4B90-923E-636A8E6997E6}" destId="{B3FBF179-BC18-4D35-9544-BBFF1A1E6422}" srcOrd="2" destOrd="0" parTransId="{DED45656-B9DE-4E39-BC90-AF8A6FA77A01}" sibTransId="{74679770-2BC8-469A-AB96-D0A261AC17EE}"/>
    <dgm:cxn modelId="{C229E2AB-88CC-41F8-A768-3F02961ECC8B}" type="presOf" srcId="{B1A6671B-1107-4738-8400-C77F6AFB29E0}" destId="{9B761A83-EF4A-44CA-88F6-7ED371F4A4ED}" srcOrd="0" destOrd="0" presId="urn:microsoft.com/office/officeart/2018/5/layout/CenteredIconLabelDescriptionList"/>
    <dgm:cxn modelId="{2880D9AE-33AE-4E1E-8126-74F9F7CF1382}" srcId="{55505466-D236-441E-BBAB-729AF2B78C3E}" destId="{A05EB790-CD7E-4AC2-9F42-0D22BC6EEA66}" srcOrd="1" destOrd="0" parTransId="{FCADBF9B-0BBA-4675-8AD2-ED5ED3A42202}" sibTransId="{69B9CED5-5D65-42ED-AA30-5B585BDC3C25}"/>
    <dgm:cxn modelId="{305DCDB0-B9AA-49C8-A9E6-B8BEC6FBA583}" type="presOf" srcId="{5712D15E-E763-4093-B1CC-5999172821A2}" destId="{2115F661-DAE7-4305-A864-59E8433DE9FE}" srcOrd="0" destOrd="1" presId="urn:microsoft.com/office/officeart/2018/5/layout/CenteredIconLabelDescriptionList"/>
    <dgm:cxn modelId="{ECACDCB6-A661-437E-8882-85138B0F0D58}" srcId="{4DD4B46A-0980-46E8-8955-CBB3DA03C09E}" destId="{13ABFBCB-DF40-4791-A584-94BE3504D183}" srcOrd="0" destOrd="0" parTransId="{56DAF404-AA3F-45A7-96DB-4966951C1308}" sibTransId="{41201140-D652-4163-A715-5ADAFF6A3DF6}"/>
    <dgm:cxn modelId="{BBB63CBA-A79D-48C1-A3CD-A48C80AE09B6}" type="presOf" srcId="{A05EB790-CD7E-4AC2-9F42-0D22BC6EEA66}" destId="{9B761A83-EF4A-44CA-88F6-7ED371F4A4ED}" srcOrd="0" destOrd="1" presId="urn:microsoft.com/office/officeart/2018/5/layout/CenteredIconLabelDescriptionList"/>
    <dgm:cxn modelId="{517BF6C1-B4E9-4F07-98DF-7C85A8FF8336}" type="presOf" srcId="{2305A052-D3E9-4055-851C-D19528FD278E}" destId="{74E7AB97-DE7B-4FDF-B26D-0858C5021323}" srcOrd="0" destOrd="1" presId="urn:microsoft.com/office/officeart/2018/5/layout/CenteredIconLabelDescriptionList"/>
    <dgm:cxn modelId="{2A436AC5-0CF2-4C7A-BD6C-BC29221A68A8}" type="presOf" srcId="{62186088-510F-43A1-826D-340F91C110FB}" destId="{74E7AB97-DE7B-4FDF-B26D-0858C5021323}" srcOrd="0" destOrd="2" presId="urn:microsoft.com/office/officeart/2018/5/layout/CenteredIconLabelDescriptionList"/>
    <dgm:cxn modelId="{685CEEC6-8A17-44F5-8735-290D21BA680B}" srcId="{B3FBF179-BC18-4D35-9544-BBFF1A1E6422}" destId="{62186088-510F-43A1-826D-340F91C110FB}" srcOrd="2" destOrd="0" parTransId="{68DB8BA6-3906-468F-B7FE-7BCF320B47FA}" sibTransId="{D5546AE9-C3AF-4EAA-B856-186733AB8A51}"/>
    <dgm:cxn modelId="{BF2BB5C7-10B6-433A-AABF-5B8D8011C3C8}" srcId="{65098B4C-E431-47C8-9012-02ADD0FF97D2}" destId="{4DD4B46A-0980-46E8-8955-CBB3DA03C09E}" srcOrd="0" destOrd="0" parTransId="{194328CE-D9CB-4FC1-94CB-E0B59D074872}" sibTransId="{1F21DEFE-7C07-45AB-BFC6-D8EE44F9A8CD}"/>
    <dgm:cxn modelId="{F16111D2-3546-46B2-9D1B-80BA229A6A13}" srcId="{B3FBF179-BC18-4D35-9544-BBFF1A1E6422}" destId="{2305A052-D3E9-4055-851C-D19528FD278E}" srcOrd="1" destOrd="0" parTransId="{A01037DD-C885-4A32-847D-24C63945E9C1}" sibTransId="{ED2235A8-7AD8-41AA-A4D5-F4C53F3C6245}"/>
    <dgm:cxn modelId="{837011DE-F2C2-4602-B848-19981D917A88}" type="presOf" srcId="{13ABFBCB-DF40-4791-A584-94BE3504D183}" destId="{9F38D0AB-C71C-47B1-AB9C-839F293849A4}" srcOrd="0" destOrd="1" presId="urn:microsoft.com/office/officeart/2018/5/layout/CenteredIconLabelDescriptionList"/>
    <dgm:cxn modelId="{6E93C8E4-E289-472A-AB1D-4D01D566ACCF}" type="presOf" srcId="{379EAB81-9864-4CB2-8F3A-B56F1BC768B0}" destId="{74E7AB97-DE7B-4FDF-B26D-0858C5021323}" srcOrd="0" destOrd="0" presId="urn:microsoft.com/office/officeart/2018/5/layout/CenteredIconLabelDescriptionList"/>
    <dgm:cxn modelId="{AF07A1EA-E8C8-43D4-B603-C8DEC6291D98}" srcId="{55505466-D236-441E-BBAB-729AF2B78C3E}" destId="{B1A6671B-1107-4738-8400-C77F6AFB29E0}" srcOrd="0" destOrd="0" parTransId="{22CE475D-682C-4FD0-B1D2-E640F91152D7}" sibTransId="{05AEE06B-8CCC-4370-9544-2C841C621F13}"/>
    <dgm:cxn modelId="{C79B1AFA-BAFE-415A-A6C7-F75D8AF1DEAA}" srcId="{A38ACFA9-BD81-4997-BD79-F29C18339194}" destId="{5712D15E-E763-4093-B1CC-5999172821A2}" srcOrd="1" destOrd="0" parTransId="{57A5D896-8FD5-4855-B7DA-2B5DE69CF946}" sibTransId="{C6AD11C9-80ED-4D9F-8F41-DF839BA2A609}"/>
    <dgm:cxn modelId="{91913EFD-D178-4B41-8FAB-0583F1E39555}" type="presParOf" srcId="{AC2D8510-98BA-4139-87D4-F05E0E9F258F}" destId="{3C904EE3-BD5B-47A3-AA43-BC382BD24807}" srcOrd="0" destOrd="0" presId="urn:microsoft.com/office/officeart/2018/5/layout/CenteredIconLabelDescriptionList"/>
    <dgm:cxn modelId="{20455F87-164E-4314-AFB2-8E4D17041125}" type="presParOf" srcId="{3C904EE3-BD5B-47A3-AA43-BC382BD24807}" destId="{B564A78B-8B40-40EB-BC17-6C305DD4CEB4}" srcOrd="0" destOrd="0" presId="urn:microsoft.com/office/officeart/2018/5/layout/CenteredIconLabelDescriptionList"/>
    <dgm:cxn modelId="{F448F435-784F-4E6F-A6FA-C598401FE663}" type="presParOf" srcId="{3C904EE3-BD5B-47A3-AA43-BC382BD24807}" destId="{2A07A6CF-BEEA-44E0-9D8F-67161E87D211}" srcOrd="1" destOrd="0" presId="urn:microsoft.com/office/officeart/2018/5/layout/CenteredIconLabelDescriptionList"/>
    <dgm:cxn modelId="{2EC6E714-02F1-48F6-964E-3954C571E120}" type="presParOf" srcId="{3C904EE3-BD5B-47A3-AA43-BC382BD24807}" destId="{72792AE7-8EBD-4E89-8FC3-5915A747C2CC}" srcOrd="2" destOrd="0" presId="urn:microsoft.com/office/officeart/2018/5/layout/CenteredIconLabelDescriptionList"/>
    <dgm:cxn modelId="{53DCD790-3261-4C72-88DD-DA26F880DEC5}" type="presParOf" srcId="{3C904EE3-BD5B-47A3-AA43-BC382BD24807}" destId="{19514023-1879-485C-8339-AF2452FA8BB7}" srcOrd="3" destOrd="0" presId="urn:microsoft.com/office/officeart/2018/5/layout/CenteredIconLabelDescriptionList"/>
    <dgm:cxn modelId="{3DD3F851-6B93-449F-8277-86A06F7F9E08}" type="presParOf" srcId="{3C904EE3-BD5B-47A3-AA43-BC382BD24807}" destId="{9F38D0AB-C71C-47B1-AB9C-839F293849A4}" srcOrd="4" destOrd="0" presId="urn:microsoft.com/office/officeart/2018/5/layout/CenteredIconLabelDescriptionList"/>
    <dgm:cxn modelId="{9B1BE452-F51F-4003-8ABF-1CEF3F495879}" type="presParOf" srcId="{AC2D8510-98BA-4139-87D4-F05E0E9F258F}" destId="{9CB44E7E-D9DF-40CF-9E07-EFFA2FCFA269}" srcOrd="1" destOrd="0" presId="urn:microsoft.com/office/officeart/2018/5/layout/CenteredIconLabelDescriptionList"/>
    <dgm:cxn modelId="{E9B0F86B-44BA-44C0-9B0D-091636FBEE02}" type="presParOf" srcId="{AC2D8510-98BA-4139-87D4-F05E0E9F258F}" destId="{5FAD78E1-B5E1-40B1-953C-CEF984760B35}" srcOrd="2" destOrd="0" presId="urn:microsoft.com/office/officeart/2018/5/layout/CenteredIconLabelDescriptionList"/>
    <dgm:cxn modelId="{47A0BF6D-43B9-4725-9F46-F67DDD81A10E}" type="presParOf" srcId="{5FAD78E1-B5E1-40B1-953C-CEF984760B35}" destId="{4DB29521-A76F-41F8-8A3D-4C3297456111}" srcOrd="0" destOrd="0" presId="urn:microsoft.com/office/officeart/2018/5/layout/CenteredIconLabelDescriptionList"/>
    <dgm:cxn modelId="{E8043CAE-848D-4521-8CC2-8DE6387B4E3F}" type="presParOf" srcId="{5FAD78E1-B5E1-40B1-953C-CEF984760B35}" destId="{A0A98CB4-85A0-4118-91E9-97FA4406F977}" srcOrd="1" destOrd="0" presId="urn:microsoft.com/office/officeart/2018/5/layout/CenteredIconLabelDescriptionList"/>
    <dgm:cxn modelId="{C5C4704E-ECEB-4801-862D-90EE7DEADA7F}" type="presParOf" srcId="{5FAD78E1-B5E1-40B1-953C-CEF984760B35}" destId="{01242E4E-1DE9-4A48-B041-FCF67B116282}" srcOrd="2" destOrd="0" presId="urn:microsoft.com/office/officeart/2018/5/layout/CenteredIconLabelDescriptionList"/>
    <dgm:cxn modelId="{70C310D7-479E-4A5A-8AC6-3FB59148101C}" type="presParOf" srcId="{5FAD78E1-B5E1-40B1-953C-CEF984760B35}" destId="{B4EA6A66-A472-4B29-A6F8-5C757F33ECD2}" srcOrd="3" destOrd="0" presId="urn:microsoft.com/office/officeart/2018/5/layout/CenteredIconLabelDescriptionList"/>
    <dgm:cxn modelId="{9F2CF827-17C9-41AE-87BA-4E4C1C379B49}" type="presParOf" srcId="{5FAD78E1-B5E1-40B1-953C-CEF984760B35}" destId="{9B761A83-EF4A-44CA-88F6-7ED371F4A4ED}" srcOrd="4" destOrd="0" presId="urn:microsoft.com/office/officeart/2018/5/layout/CenteredIconLabelDescriptionList"/>
    <dgm:cxn modelId="{0A2C11C7-D14E-4804-BC78-EF2FBBB80F11}" type="presParOf" srcId="{AC2D8510-98BA-4139-87D4-F05E0E9F258F}" destId="{BC38DE90-3F5E-4993-9D03-3ACF65E43E14}" srcOrd="3" destOrd="0" presId="urn:microsoft.com/office/officeart/2018/5/layout/CenteredIconLabelDescriptionList"/>
    <dgm:cxn modelId="{FD355102-FEB4-4345-8398-0C8F6DF25448}" type="presParOf" srcId="{AC2D8510-98BA-4139-87D4-F05E0E9F258F}" destId="{26758B9A-799D-4BF1-A029-18A2F145D146}" srcOrd="4" destOrd="0" presId="urn:microsoft.com/office/officeart/2018/5/layout/CenteredIconLabelDescriptionList"/>
    <dgm:cxn modelId="{259DDC23-A061-45E0-9FF6-6084FFFE1DFA}" type="presParOf" srcId="{26758B9A-799D-4BF1-A029-18A2F145D146}" destId="{977E686C-0C5A-48A2-93F1-A28A82B8AC52}" srcOrd="0" destOrd="0" presId="urn:microsoft.com/office/officeart/2018/5/layout/CenteredIconLabelDescriptionList"/>
    <dgm:cxn modelId="{4DE2D12D-1542-4875-9525-9A805500B0B1}" type="presParOf" srcId="{26758B9A-799D-4BF1-A029-18A2F145D146}" destId="{878A040B-BB50-4E67-BBFF-891458FB6BB9}" srcOrd="1" destOrd="0" presId="urn:microsoft.com/office/officeart/2018/5/layout/CenteredIconLabelDescriptionList"/>
    <dgm:cxn modelId="{457667D8-5559-40B5-A85F-89D5DBFDFE66}" type="presParOf" srcId="{26758B9A-799D-4BF1-A029-18A2F145D146}" destId="{295E30BD-3E27-4418-9788-C2C73A6AEEB2}" srcOrd="2" destOrd="0" presId="urn:microsoft.com/office/officeart/2018/5/layout/CenteredIconLabelDescriptionList"/>
    <dgm:cxn modelId="{3C2A6F9C-1960-4EDD-9346-0EDE9FE385B8}" type="presParOf" srcId="{26758B9A-799D-4BF1-A029-18A2F145D146}" destId="{3828B886-8E7D-45B4-AD19-5B5971FEED3D}" srcOrd="3" destOrd="0" presId="urn:microsoft.com/office/officeart/2018/5/layout/CenteredIconLabelDescriptionList"/>
    <dgm:cxn modelId="{811B2F75-1B62-49F3-99E9-3891BEB1F64E}" type="presParOf" srcId="{26758B9A-799D-4BF1-A029-18A2F145D146}" destId="{74E7AB97-DE7B-4FDF-B26D-0858C5021323}" srcOrd="4" destOrd="0" presId="urn:microsoft.com/office/officeart/2018/5/layout/CenteredIconLabelDescriptionList"/>
    <dgm:cxn modelId="{A5F5A8EE-5EFD-4822-A2A6-736139BF6074}" type="presParOf" srcId="{AC2D8510-98BA-4139-87D4-F05E0E9F258F}" destId="{A955ED45-E381-4DDD-ADB5-42F9714850A7}" srcOrd="5" destOrd="0" presId="urn:microsoft.com/office/officeart/2018/5/layout/CenteredIconLabelDescriptionList"/>
    <dgm:cxn modelId="{DD3FB271-388F-4170-BBBE-034EC0E8EF25}" type="presParOf" srcId="{AC2D8510-98BA-4139-87D4-F05E0E9F258F}" destId="{2E41C9C2-42CA-48F9-9702-A2A9FC2F7456}" srcOrd="6" destOrd="0" presId="urn:microsoft.com/office/officeart/2018/5/layout/CenteredIconLabelDescriptionList"/>
    <dgm:cxn modelId="{E9DA2657-28E7-4E33-9884-9BE9D07281DE}" type="presParOf" srcId="{2E41C9C2-42CA-48F9-9702-A2A9FC2F7456}" destId="{900FBB1C-090F-48D4-AC99-8D025D28239F}" srcOrd="0" destOrd="0" presId="urn:microsoft.com/office/officeart/2018/5/layout/CenteredIconLabelDescriptionList"/>
    <dgm:cxn modelId="{4F9F6034-5E71-4CA2-9432-64F96E842793}" type="presParOf" srcId="{2E41C9C2-42CA-48F9-9702-A2A9FC2F7456}" destId="{82E75021-0D11-4043-A335-CA3F25BF012F}" srcOrd="1" destOrd="0" presId="urn:microsoft.com/office/officeart/2018/5/layout/CenteredIconLabelDescriptionList"/>
    <dgm:cxn modelId="{0FBB766C-4257-41A2-9F11-80EC8B5DEEDF}" type="presParOf" srcId="{2E41C9C2-42CA-48F9-9702-A2A9FC2F7456}" destId="{0D70671F-BD36-4DF1-8E4D-8FD053EA2BDB}" srcOrd="2" destOrd="0" presId="urn:microsoft.com/office/officeart/2018/5/layout/CenteredIconLabelDescriptionList"/>
    <dgm:cxn modelId="{CEEDC592-ACA0-4F8D-9AED-7841D14F3C64}" type="presParOf" srcId="{2E41C9C2-42CA-48F9-9702-A2A9FC2F7456}" destId="{1F39E8DD-5263-409B-A53A-E2A078600EB2}" srcOrd="3" destOrd="0" presId="urn:microsoft.com/office/officeart/2018/5/layout/CenteredIconLabelDescriptionList"/>
    <dgm:cxn modelId="{26C6DFA0-80F3-41FF-BF53-DBDDB566AEF6}" type="presParOf" srcId="{2E41C9C2-42CA-48F9-9702-A2A9FC2F7456}" destId="{2115F661-DAE7-4305-A864-59E8433DE9FE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021F18-AA19-410F-9F66-17A9888B3BAD}" type="doc">
      <dgm:prSet loTypeId="urn:microsoft.com/office/officeart/2005/8/layout/radial3" loCatId="cycl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nb-NO"/>
        </a:p>
      </dgm:t>
    </dgm:pt>
    <dgm:pt modelId="{E325DE89-1287-4647-952B-815C290AA1B5}">
      <dgm:prSet phldrT="[Tekst]"/>
      <dgm:spPr/>
      <dgm:t>
        <a:bodyPr/>
        <a:lstStyle/>
        <a:p>
          <a:pPr>
            <a:buFont typeface="+mj-lt"/>
            <a:buAutoNum type="arabicPeriod"/>
          </a:pPr>
          <a:r>
            <a:rPr lang="en-GB" dirty="0" err="1"/>
            <a:t>Kunstig</a:t>
          </a:r>
          <a:r>
            <a:rPr lang="en-GB" dirty="0"/>
            <a:t> </a:t>
          </a:r>
          <a:r>
            <a:rPr lang="en-GB" dirty="0" err="1"/>
            <a:t>intelligens</a:t>
          </a:r>
          <a:r>
            <a:rPr lang="en-GB" dirty="0"/>
            <a:t> </a:t>
          </a:r>
          <a:r>
            <a:rPr lang="en-GB" dirty="0" err="1"/>
            <a:t>og</a:t>
          </a:r>
          <a:r>
            <a:rPr lang="en-GB" dirty="0"/>
            <a:t> </a:t>
          </a:r>
          <a:r>
            <a:rPr lang="en-GB" dirty="0" err="1"/>
            <a:t>stordata</a:t>
          </a:r>
          <a:endParaRPr lang="nb-NO" dirty="0"/>
        </a:p>
      </dgm:t>
    </dgm:pt>
    <dgm:pt modelId="{475920E8-B51D-462B-92EA-9D4F2D45B28F}" type="parTrans" cxnId="{B6CD96F4-B1F0-4877-BA2F-869469641389}">
      <dgm:prSet/>
      <dgm:spPr/>
      <dgm:t>
        <a:bodyPr/>
        <a:lstStyle/>
        <a:p>
          <a:endParaRPr lang="nb-NO"/>
        </a:p>
      </dgm:t>
    </dgm:pt>
    <dgm:pt modelId="{BA7EDD3C-E273-4468-9AD6-F3656D57F62B}" type="sibTrans" cxnId="{B6CD96F4-B1F0-4877-BA2F-869469641389}">
      <dgm:prSet/>
      <dgm:spPr/>
      <dgm:t>
        <a:bodyPr/>
        <a:lstStyle/>
        <a:p>
          <a:endParaRPr lang="nb-NO"/>
        </a:p>
      </dgm:t>
    </dgm:pt>
    <dgm:pt modelId="{21B2B769-72BB-4D36-A2E3-754F59F7F1FD}">
      <dgm:prSet phldrT="[Tekst]"/>
      <dgm:spPr/>
      <dgm:t>
        <a:bodyPr/>
        <a:lstStyle/>
        <a:p>
          <a:pPr>
            <a:buFont typeface="+mj-lt"/>
            <a:buAutoNum type="arabicPeriod" startAt="7"/>
          </a:pPr>
          <a:r>
            <a:rPr lang="en-GB" dirty="0"/>
            <a:t>Digital </a:t>
          </a:r>
          <a:r>
            <a:rPr lang="en-GB" dirty="0" err="1"/>
            <a:t>medisin</a:t>
          </a:r>
          <a:endParaRPr lang="nb-NO" dirty="0"/>
        </a:p>
      </dgm:t>
    </dgm:pt>
    <dgm:pt modelId="{B22430EB-976A-45B2-912F-312C25A250B0}" type="parTrans" cxnId="{AC60ABD2-5048-4CE7-8666-9B3E799DA9A8}">
      <dgm:prSet/>
      <dgm:spPr/>
      <dgm:t>
        <a:bodyPr/>
        <a:lstStyle/>
        <a:p>
          <a:endParaRPr lang="nb-NO"/>
        </a:p>
      </dgm:t>
    </dgm:pt>
    <dgm:pt modelId="{9483678B-D7FA-49CA-9628-EED3D5A11E45}" type="sibTrans" cxnId="{AC60ABD2-5048-4CE7-8666-9B3E799DA9A8}">
      <dgm:prSet/>
      <dgm:spPr/>
      <dgm:t>
        <a:bodyPr/>
        <a:lstStyle/>
        <a:p>
          <a:endParaRPr lang="nb-NO"/>
        </a:p>
      </dgm:t>
    </dgm:pt>
    <dgm:pt modelId="{97EE6023-DB9C-459A-9B4A-5C49CDAC0B2B}">
      <dgm:prSet/>
      <dgm:spPr/>
      <dgm:t>
        <a:bodyPr/>
        <a:lstStyle/>
        <a:p>
          <a:r>
            <a:rPr lang="en-GB" dirty="0" err="1"/>
            <a:t>Robotikk</a:t>
          </a:r>
          <a:r>
            <a:rPr lang="en-GB" dirty="0"/>
            <a:t>, </a:t>
          </a:r>
          <a:r>
            <a:rPr lang="en-GB" dirty="0" err="1"/>
            <a:t>automatisering</a:t>
          </a:r>
          <a:endParaRPr lang="en-GB" dirty="0"/>
        </a:p>
      </dgm:t>
    </dgm:pt>
    <dgm:pt modelId="{896BFDDC-6C8A-4D06-BB24-D444B0ECC716}" type="parTrans" cxnId="{62BCC2BF-7C5F-43BC-A4ED-4383D09A8C5C}">
      <dgm:prSet/>
      <dgm:spPr/>
      <dgm:t>
        <a:bodyPr/>
        <a:lstStyle/>
        <a:p>
          <a:endParaRPr lang="nb-NO"/>
        </a:p>
      </dgm:t>
    </dgm:pt>
    <dgm:pt modelId="{B6DC9D5B-1349-42A3-AEC8-1005EFEACCEE}" type="sibTrans" cxnId="{62BCC2BF-7C5F-43BC-A4ED-4383D09A8C5C}">
      <dgm:prSet/>
      <dgm:spPr/>
      <dgm:t>
        <a:bodyPr/>
        <a:lstStyle/>
        <a:p>
          <a:endParaRPr lang="nb-NO"/>
        </a:p>
      </dgm:t>
    </dgm:pt>
    <dgm:pt modelId="{D293FB73-3981-4AC6-A8A5-BACA1DC96E45}">
      <dgm:prSet/>
      <dgm:spPr/>
      <dgm:t>
        <a:bodyPr/>
        <a:lstStyle/>
        <a:p>
          <a:r>
            <a:rPr lang="en-GB" dirty="0" err="1"/>
            <a:t>Biotek</a:t>
          </a:r>
          <a:r>
            <a:rPr lang="en-GB" dirty="0"/>
            <a:t>, </a:t>
          </a:r>
          <a:r>
            <a:rPr lang="en-GB" dirty="0" err="1"/>
            <a:t>bioinformatikk</a:t>
          </a:r>
          <a:r>
            <a:rPr lang="en-GB" dirty="0"/>
            <a:t>, </a:t>
          </a:r>
          <a:r>
            <a:rPr lang="en-GB" dirty="0" err="1"/>
            <a:t>syntetisk</a:t>
          </a:r>
          <a:r>
            <a:rPr lang="en-GB" dirty="0"/>
            <a:t> </a:t>
          </a:r>
          <a:r>
            <a:rPr lang="en-GB" dirty="0" err="1"/>
            <a:t>biologi</a:t>
          </a:r>
          <a:endParaRPr lang="en-GB" dirty="0"/>
        </a:p>
      </dgm:t>
    </dgm:pt>
    <dgm:pt modelId="{133C7587-2EDC-40B5-91E3-1F9D60CBB658}" type="parTrans" cxnId="{D7E2E95D-EFA0-4C71-88C2-32D2B9BD7742}">
      <dgm:prSet/>
      <dgm:spPr/>
      <dgm:t>
        <a:bodyPr/>
        <a:lstStyle/>
        <a:p>
          <a:endParaRPr lang="nb-NO"/>
        </a:p>
      </dgm:t>
    </dgm:pt>
    <dgm:pt modelId="{AC1AFED4-34CA-470E-9F6B-D893FFD11717}" type="sibTrans" cxnId="{D7E2E95D-EFA0-4C71-88C2-32D2B9BD7742}">
      <dgm:prSet/>
      <dgm:spPr/>
      <dgm:t>
        <a:bodyPr/>
        <a:lstStyle/>
        <a:p>
          <a:endParaRPr lang="nb-NO"/>
        </a:p>
      </dgm:t>
    </dgm:pt>
    <dgm:pt modelId="{A7F6408D-6CCB-4732-B93A-1A397421011B}">
      <dgm:prSet/>
      <dgm:spPr/>
      <dgm:t>
        <a:bodyPr/>
        <a:lstStyle/>
        <a:p>
          <a:r>
            <a:rPr lang="en-GB" dirty="0" err="1"/>
            <a:t>Energi</a:t>
          </a:r>
          <a:r>
            <a:rPr lang="en-GB" dirty="0"/>
            <a:t>, </a:t>
          </a:r>
          <a:r>
            <a:rPr lang="en-GB" dirty="0" err="1"/>
            <a:t>smarte</a:t>
          </a:r>
          <a:r>
            <a:rPr lang="en-GB" dirty="0"/>
            <a:t> byer </a:t>
          </a:r>
          <a:r>
            <a:rPr lang="en-GB" dirty="0" err="1"/>
            <a:t>og</a:t>
          </a:r>
          <a:r>
            <a:rPr lang="en-GB" dirty="0"/>
            <a:t> </a:t>
          </a:r>
          <a:r>
            <a:rPr lang="en-GB" dirty="0" err="1"/>
            <a:t>hus</a:t>
          </a:r>
          <a:endParaRPr lang="en-GB" dirty="0"/>
        </a:p>
      </dgm:t>
    </dgm:pt>
    <dgm:pt modelId="{297C78DF-2B2F-4771-A027-F6FBB593779E}" type="parTrans" cxnId="{985A4551-D0C4-4D5A-99FE-50BD2BA22E67}">
      <dgm:prSet/>
      <dgm:spPr/>
      <dgm:t>
        <a:bodyPr/>
        <a:lstStyle/>
        <a:p>
          <a:endParaRPr lang="nb-NO"/>
        </a:p>
      </dgm:t>
    </dgm:pt>
    <dgm:pt modelId="{AA48037D-7426-42E3-9D0F-494D0048A012}" type="sibTrans" cxnId="{985A4551-D0C4-4D5A-99FE-50BD2BA22E67}">
      <dgm:prSet/>
      <dgm:spPr/>
      <dgm:t>
        <a:bodyPr/>
        <a:lstStyle/>
        <a:p>
          <a:endParaRPr lang="nb-NO"/>
        </a:p>
      </dgm:t>
    </dgm:pt>
    <dgm:pt modelId="{B1D28DC9-3418-49C4-A088-A77F750A50AD}">
      <dgm:prSet/>
      <dgm:spPr/>
      <dgm:t>
        <a:bodyPr/>
        <a:lstStyle/>
        <a:p>
          <a:r>
            <a:rPr lang="en-GB" dirty="0"/>
            <a:t>3D-printing, </a:t>
          </a:r>
          <a:r>
            <a:rPr lang="en-GB" dirty="0" err="1"/>
            <a:t>nanoteknologi</a:t>
          </a:r>
          <a:endParaRPr lang="en-GB" dirty="0"/>
        </a:p>
      </dgm:t>
    </dgm:pt>
    <dgm:pt modelId="{3FCA8B27-6CF3-470C-9AD6-9E69EF535B6A}" type="parTrans" cxnId="{F7E00D76-FA94-487F-9CBB-AFD9C719441F}">
      <dgm:prSet/>
      <dgm:spPr/>
      <dgm:t>
        <a:bodyPr/>
        <a:lstStyle/>
        <a:p>
          <a:endParaRPr lang="nb-NO"/>
        </a:p>
      </dgm:t>
    </dgm:pt>
    <dgm:pt modelId="{5437C9A5-02BF-41A7-A931-0CC217D3B968}" type="sibTrans" cxnId="{F7E00D76-FA94-487F-9CBB-AFD9C719441F}">
      <dgm:prSet/>
      <dgm:spPr/>
      <dgm:t>
        <a:bodyPr/>
        <a:lstStyle/>
        <a:p>
          <a:endParaRPr lang="nb-NO"/>
        </a:p>
      </dgm:t>
    </dgm:pt>
    <dgm:pt modelId="{7F9E39CA-80A8-425B-B2C2-91F2CC0F82F4}">
      <dgm:prSet/>
      <dgm:spPr/>
      <dgm:t>
        <a:bodyPr/>
        <a:lstStyle/>
        <a:p>
          <a:r>
            <a:rPr lang="en-GB" dirty="0" err="1"/>
            <a:t>Sensorer</a:t>
          </a:r>
          <a:r>
            <a:rPr lang="en-GB" dirty="0"/>
            <a:t> </a:t>
          </a:r>
          <a:r>
            <a:rPr lang="en-GB" dirty="0" err="1"/>
            <a:t>og</a:t>
          </a:r>
          <a:r>
            <a:rPr lang="en-GB" dirty="0"/>
            <a:t> "</a:t>
          </a:r>
          <a:r>
            <a:rPr lang="en-GB" dirty="0" err="1"/>
            <a:t>Tingenes</a:t>
          </a:r>
          <a:r>
            <a:rPr lang="en-GB" dirty="0"/>
            <a:t> </a:t>
          </a:r>
          <a:r>
            <a:rPr lang="en-GB" dirty="0" err="1"/>
            <a:t>internett</a:t>
          </a:r>
          <a:r>
            <a:rPr lang="en-GB" dirty="0"/>
            <a:t>"</a:t>
          </a:r>
        </a:p>
      </dgm:t>
    </dgm:pt>
    <dgm:pt modelId="{B34AC250-EFB9-4E93-9642-433213EE1360}" type="parTrans" cxnId="{CA42F14C-6164-4053-A86C-A87E494FAFF8}">
      <dgm:prSet/>
      <dgm:spPr/>
      <dgm:t>
        <a:bodyPr/>
        <a:lstStyle/>
        <a:p>
          <a:endParaRPr lang="nb-NO"/>
        </a:p>
      </dgm:t>
    </dgm:pt>
    <dgm:pt modelId="{A185C2B6-6821-4F08-8E26-26E17A2602EC}" type="sibTrans" cxnId="{CA42F14C-6164-4053-A86C-A87E494FAFF8}">
      <dgm:prSet/>
      <dgm:spPr/>
      <dgm:t>
        <a:bodyPr/>
        <a:lstStyle/>
        <a:p>
          <a:endParaRPr lang="nb-NO"/>
        </a:p>
      </dgm:t>
    </dgm:pt>
    <dgm:pt modelId="{488542DA-EBAD-46C9-A2CE-341002908F0F}">
      <dgm:prSet/>
      <dgm:spPr/>
      <dgm:t>
        <a:bodyPr/>
        <a:lstStyle/>
        <a:p>
          <a:r>
            <a:rPr lang="en-GB" dirty="0"/>
            <a:t>Fintech, </a:t>
          </a:r>
          <a:r>
            <a:rPr lang="en-GB" dirty="0" err="1"/>
            <a:t>regtech</a:t>
          </a:r>
          <a:r>
            <a:rPr lang="en-GB" dirty="0"/>
            <a:t>, </a:t>
          </a:r>
          <a:r>
            <a:rPr lang="en-GB" dirty="0" err="1"/>
            <a:t>edtech</a:t>
          </a:r>
          <a:endParaRPr lang="en-GB" dirty="0"/>
        </a:p>
      </dgm:t>
    </dgm:pt>
    <dgm:pt modelId="{045635C1-4F2B-457A-97CA-2D0485CFF271}" type="parTrans" cxnId="{3A1B9E39-6FBD-4E20-955D-7FD8DAF31F5F}">
      <dgm:prSet/>
      <dgm:spPr/>
      <dgm:t>
        <a:bodyPr/>
        <a:lstStyle/>
        <a:p>
          <a:endParaRPr lang="nb-NO"/>
        </a:p>
      </dgm:t>
    </dgm:pt>
    <dgm:pt modelId="{8CF77B26-1652-46AE-B531-A9F82DC94BD8}" type="sibTrans" cxnId="{3A1B9E39-6FBD-4E20-955D-7FD8DAF31F5F}">
      <dgm:prSet/>
      <dgm:spPr/>
      <dgm:t>
        <a:bodyPr/>
        <a:lstStyle/>
        <a:p>
          <a:endParaRPr lang="nb-NO"/>
        </a:p>
      </dgm:t>
    </dgm:pt>
    <dgm:pt modelId="{5E833994-35FA-4B22-8A13-B06A1DA9CF0A}">
      <dgm:prSet/>
      <dgm:spPr/>
      <dgm:t>
        <a:bodyPr/>
        <a:lstStyle/>
        <a:p>
          <a:r>
            <a:rPr lang="en-GB" dirty="0"/>
            <a:t>VR </a:t>
          </a:r>
          <a:r>
            <a:rPr lang="en-GB" dirty="0" err="1"/>
            <a:t>og</a:t>
          </a:r>
          <a:r>
            <a:rPr lang="en-GB" dirty="0"/>
            <a:t> AR</a:t>
          </a:r>
        </a:p>
      </dgm:t>
    </dgm:pt>
    <dgm:pt modelId="{2FFBEFA8-BD0F-4404-B6F5-AE944DA49A99}" type="parTrans" cxnId="{FFCB972A-C071-44E7-942F-57DA16AFE315}">
      <dgm:prSet/>
      <dgm:spPr/>
      <dgm:t>
        <a:bodyPr/>
        <a:lstStyle/>
        <a:p>
          <a:endParaRPr lang="nb-NO"/>
        </a:p>
      </dgm:t>
    </dgm:pt>
    <dgm:pt modelId="{B0419298-BEEE-4553-A2A8-D21C41F98CEF}" type="sibTrans" cxnId="{FFCB972A-C071-44E7-942F-57DA16AFE315}">
      <dgm:prSet/>
      <dgm:spPr/>
      <dgm:t>
        <a:bodyPr/>
        <a:lstStyle/>
        <a:p>
          <a:endParaRPr lang="nb-NO"/>
        </a:p>
      </dgm:t>
    </dgm:pt>
    <dgm:pt modelId="{E411FEB9-4576-446E-A5B8-2116089EE655}">
      <dgm:prSet/>
      <dgm:spPr/>
      <dgm:t>
        <a:bodyPr/>
        <a:lstStyle/>
        <a:p>
          <a:r>
            <a:rPr lang="en-GB" dirty="0" err="1"/>
            <a:t>Genetikk</a:t>
          </a:r>
          <a:endParaRPr lang="en-GB" dirty="0"/>
        </a:p>
      </dgm:t>
    </dgm:pt>
    <dgm:pt modelId="{47581147-52DD-4287-82C4-9802EE144BD2}" type="parTrans" cxnId="{335C854C-446F-4A73-9559-6A6738EA8CB7}">
      <dgm:prSet/>
      <dgm:spPr/>
      <dgm:t>
        <a:bodyPr/>
        <a:lstStyle/>
        <a:p>
          <a:endParaRPr lang="nb-NO"/>
        </a:p>
      </dgm:t>
    </dgm:pt>
    <dgm:pt modelId="{EB10E4D4-9986-4EEC-9CF5-E0786D2C4F9F}" type="sibTrans" cxnId="{335C854C-446F-4A73-9559-6A6738EA8CB7}">
      <dgm:prSet/>
      <dgm:spPr/>
      <dgm:t>
        <a:bodyPr/>
        <a:lstStyle/>
        <a:p>
          <a:endParaRPr lang="nb-NO"/>
        </a:p>
      </dgm:t>
    </dgm:pt>
    <dgm:pt modelId="{05912656-D758-4593-89B1-41690DDCA386}">
      <dgm:prSet/>
      <dgm:spPr/>
      <dgm:t>
        <a:bodyPr/>
        <a:lstStyle/>
        <a:p>
          <a:r>
            <a:rPr lang="en-GB" dirty="0"/>
            <a:t>Transport </a:t>
          </a:r>
          <a:r>
            <a:rPr lang="en-GB" dirty="0" err="1"/>
            <a:t>og</a:t>
          </a:r>
          <a:r>
            <a:rPr lang="en-GB" dirty="0"/>
            <a:t> </a:t>
          </a:r>
          <a:r>
            <a:rPr lang="en-GB" dirty="0" err="1"/>
            <a:t>droner</a:t>
          </a:r>
          <a:endParaRPr lang="en-GB" dirty="0"/>
        </a:p>
      </dgm:t>
    </dgm:pt>
    <dgm:pt modelId="{ACB17854-F6E2-410E-8084-5FCF8812122E}" type="parTrans" cxnId="{F05A211E-6BB9-4FD7-BCF9-86CBCA4125D5}">
      <dgm:prSet/>
      <dgm:spPr/>
      <dgm:t>
        <a:bodyPr/>
        <a:lstStyle/>
        <a:p>
          <a:endParaRPr lang="nb-NO"/>
        </a:p>
      </dgm:t>
    </dgm:pt>
    <dgm:pt modelId="{DF1B0720-78FA-4B6D-B625-057BA29CD2DD}" type="sibTrans" cxnId="{F05A211E-6BB9-4FD7-BCF9-86CBCA4125D5}">
      <dgm:prSet/>
      <dgm:spPr/>
      <dgm:t>
        <a:bodyPr/>
        <a:lstStyle/>
        <a:p>
          <a:endParaRPr lang="nb-NO"/>
        </a:p>
      </dgm:t>
    </dgm:pt>
    <dgm:pt modelId="{6C055333-A782-433C-8B0A-AC4F657C5D7D}">
      <dgm:prSet/>
      <dgm:spPr/>
      <dgm:t>
        <a:bodyPr/>
        <a:lstStyle/>
        <a:p>
          <a:r>
            <a:rPr lang="en-GB" dirty="0"/>
            <a:t>Blockchain</a:t>
          </a:r>
        </a:p>
      </dgm:t>
    </dgm:pt>
    <dgm:pt modelId="{EEB24A58-5DF7-4659-90A6-03A820648022}" type="parTrans" cxnId="{B80F5C6D-9B3F-4AB3-B50C-7FBC98AAA9B2}">
      <dgm:prSet/>
      <dgm:spPr/>
      <dgm:t>
        <a:bodyPr/>
        <a:lstStyle/>
        <a:p>
          <a:endParaRPr lang="nb-NO"/>
        </a:p>
      </dgm:t>
    </dgm:pt>
    <dgm:pt modelId="{A465AB3F-F4DA-4BF9-B7DB-1EC798651C0F}" type="sibTrans" cxnId="{B80F5C6D-9B3F-4AB3-B50C-7FBC98AAA9B2}">
      <dgm:prSet/>
      <dgm:spPr/>
      <dgm:t>
        <a:bodyPr/>
        <a:lstStyle/>
        <a:p>
          <a:endParaRPr lang="nb-NO"/>
        </a:p>
      </dgm:t>
    </dgm:pt>
    <dgm:pt modelId="{79F946F2-B532-4BA7-9641-96C1F66DE13B}">
      <dgm:prSet phldrT="[Tekst]" custT="1"/>
      <dgm:spPr/>
      <dgm:t>
        <a:bodyPr/>
        <a:lstStyle/>
        <a:p>
          <a:pPr>
            <a:buFont typeface="+mj-lt"/>
            <a:buAutoNum type="arabicPeriod"/>
          </a:pPr>
          <a:r>
            <a:rPr lang="nb-NO" sz="2800" dirty="0"/>
            <a:t>Kombinatorisk</a:t>
          </a:r>
        </a:p>
      </dgm:t>
    </dgm:pt>
    <dgm:pt modelId="{313AF6B2-B7E8-4E42-8878-F2E5D5881840}" type="parTrans" cxnId="{B5EC6FB8-A45B-49A7-815C-EFBAB2B41203}">
      <dgm:prSet/>
      <dgm:spPr/>
      <dgm:t>
        <a:bodyPr/>
        <a:lstStyle/>
        <a:p>
          <a:endParaRPr lang="nb-NO"/>
        </a:p>
      </dgm:t>
    </dgm:pt>
    <dgm:pt modelId="{ABA6B68B-9323-4391-82DC-3B4E19D55F41}" type="sibTrans" cxnId="{B5EC6FB8-A45B-49A7-815C-EFBAB2B41203}">
      <dgm:prSet/>
      <dgm:spPr/>
      <dgm:t>
        <a:bodyPr/>
        <a:lstStyle/>
        <a:p>
          <a:endParaRPr lang="nb-NO"/>
        </a:p>
      </dgm:t>
    </dgm:pt>
    <dgm:pt modelId="{981CF5A7-4F08-47A4-BD70-D7589CAA1C6E}" type="pres">
      <dgm:prSet presAssocID="{96021F18-AA19-410F-9F66-17A9888B3BAD}" presName="composite" presStyleCnt="0">
        <dgm:presLayoutVars>
          <dgm:chMax val="1"/>
          <dgm:dir/>
          <dgm:resizeHandles val="exact"/>
        </dgm:presLayoutVars>
      </dgm:prSet>
      <dgm:spPr/>
    </dgm:pt>
    <dgm:pt modelId="{4C6740DF-DD7A-47FD-AE88-E6E01F23D3A4}" type="pres">
      <dgm:prSet presAssocID="{96021F18-AA19-410F-9F66-17A9888B3BAD}" presName="radial" presStyleCnt="0">
        <dgm:presLayoutVars>
          <dgm:animLvl val="ctr"/>
        </dgm:presLayoutVars>
      </dgm:prSet>
      <dgm:spPr/>
    </dgm:pt>
    <dgm:pt modelId="{8DF78816-E5F4-497E-95A7-74A10D0C439D}" type="pres">
      <dgm:prSet presAssocID="{79F946F2-B532-4BA7-9641-96C1F66DE13B}" presName="centerShape" presStyleLbl="vennNode1" presStyleIdx="0" presStyleCnt="13" custScaleX="130357" custScaleY="124830"/>
      <dgm:spPr/>
    </dgm:pt>
    <dgm:pt modelId="{E8B7CBD6-2556-4029-A4E8-CAD7AE6D4B63}" type="pres">
      <dgm:prSet presAssocID="{E325DE89-1287-4647-952B-815C290AA1B5}" presName="node" presStyleLbl="vennNode1" presStyleIdx="1" presStyleCnt="13">
        <dgm:presLayoutVars>
          <dgm:bulletEnabled val="1"/>
        </dgm:presLayoutVars>
      </dgm:prSet>
      <dgm:spPr/>
    </dgm:pt>
    <dgm:pt modelId="{43D5A709-8182-4E13-91F7-9B6DC5769187}" type="pres">
      <dgm:prSet presAssocID="{97EE6023-DB9C-459A-9B4A-5C49CDAC0B2B}" presName="node" presStyleLbl="vennNode1" presStyleIdx="2" presStyleCnt="13">
        <dgm:presLayoutVars>
          <dgm:bulletEnabled val="1"/>
        </dgm:presLayoutVars>
      </dgm:prSet>
      <dgm:spPr/>
    </dgm:pt>
    <dgm:pt modelId="{ED93C6BA-2963-4974-BD60-060F71CE8AF3}" type="pres">
      <dgm:prSet presAssocID="{D293FB73-3981-4AC6-A8A5-BACA1DC96E45}" presName="node" presStyleLbl="vennNode1" presStyleIdx="3" presStyleCnt="13">
        <dgm:presLayoutVars>
          <dgm:bulletEnabled val="1"/>
        </dgm:presLayoutVars>
      </dgm:prSet>
      <dgm:spPr/>
    </dgm:pt>
    <dgm:pt modelId="{F3A3C2C6-814D-45A8-ACAF-122417E10876}" type="pres">
      <dgm:prSet presAssocID="{A7F6408D-6CCB-4732-B93A-1A397421011B}" presName="node" presStyleLbl="vennNode1" presStyleIdx="4" presStyleCnt="13">
        <dgm:presLayoutVars>
          <dgm:bulletEnabled val="1"/>
        </dgm:presLayoutVars>
      </dgm:prSet>
      <dgm:spPr/>
    </dgm:pt>
    <dgm:pt modelId="{70C0F24E-3E41-449C-9940-DDA9BCAFC09B}" type="pres">
      <dgm:prSet presAssocID="{B1D28DC9-3418-49C4-A088-A77F750A50AD}" presName="node" presStyleLbl="vennNode1" presStyleIdx="5" presStyleCnt="13">
        <dgm:presLayoutVars>
          <dgm:bulletEnabled val="1"/>
        </dgm:presLayoutVars>
      </dgm:prSet>
      <dgm:spPr/>
    </dgm:pt>
    <dgm:pt modelId="{DF42A3CB-F210-43D3-8602-054ABB4F83A3}" type="pres">
      <dgm:prSet presAssocID="{7F9E39CA-80A8-425B-B2C2-91F2CC0F82F4}" presName="node" presStyleLbl="vennNode1" presStyleIdx="6" presStyleCnt="13">
        <dgm:presLayoutVars>
          <dgm:bulletEnabled val="1"/>
        </dgm:presLayoutVars>
      </dgm:prSet>
      <dgm:spPr/>
    </dgm:pt>
    <dgm:pt modelId="{B1CF10EC-3797-4959-A73A-A198168AB33F}" type="pres">
      <dgm:prSet presAssocID="{21B2B769-72BB-4D36-A2E3-754F59F7F1FD}" presName="node" presStyleLbl="vennNode1" presStyleIdx="7" presStyleCnt="13">
        <dgm:presLayoutVars>
          <dgm:bulletEnabled val="1"/>
        </dgm:presLayoutVars>
      </dgm:prSet>
      <dgm:spPr/>
    </dgm:pt>
    <dgm:pt modelId="{1A1141AF-3320-4FF5-8C44-982AD5F6997F}" type="pres">
      <dgm:prSet presAssocID="{488542DA-EBAD-46C9-A2CE-341002908F0F}" presName="node" presStyleLbl="vennNode1" presStyleIdx="8" presStyleCnt="13">
        <dgm:presLayoutVars>
          <dgm:bulletEnabled val="1"/>
        </dgm:presLayoutVars>
      </dgm:prSet>
      <dgm:spPr/>
    </dgm:pt>
    <dgm:pt modelId="{C480C7F8-892D-44D7-9070-427866003E26}" type="pres">
      <dgm:prSet presAssocID="{5E833994-35FA-4B22-8A13-B06A1DA9CF0A}" presName="node" presStyleLbl="vennNode1" presStyleIdx="9" presStyleCnt="13">
        <dgm:presLayoutVars>
          <dgm:bulletEnabled val="1"/>
        </dgm:presLayoutVars>
      </dgm:prSet>
      <dgm:spPr/>
    </dgm:pt>
    <dgm:pt modelId="{56456DF5-31F3-4528-A3AF-8B4F20EEFB23}" type="pres">
      <dgm:prSet presAssocID="{E411FEB9-4576-446E-A5B8-2116089EE655}" presName="node" presStyleLbl="vennNode1" presStyleIdx="10" presStyleCnt="13">
        <dgm:presLayoutVars>
          <dgm:bulletEnabled val="1"/>
        </dgm:presLayoutVars>
      </dgm:prSet>
      <dgm:spPr/>
    </dgm:pt>
    <dgm:pt modelId="{0098EDFF-841E-4FBD-A6A1-4A63C08A4D9F}" type="pres">
      <dgm:prSet presAssocID="{05912656-D758-4593-89B1-41690DDCA386}" presName="node" presStyleLbl="vennNode1" presStyleIdx="11" presStyleCnt="13">
        <dgm:presLayoutVars>
          <dgm:bulletEnabled val="1"/>
        </dgm:presLayoutVars>
      </dgm:prSet>
      <dgm:spPr/>
    </dgm:pt>
    <dgm:pt modelId="{B9E0146E-5F48-481C-894C-02BCE57565CC}" type="pres">
      <dgm:prSet presAssocID="{6C055333-A782-433C-8B0A-AC4F657C5D7D}" presName="node" presStyleLbl="vennNode1" presStyleIdx="12" presStyleCnt="13">
        <dgm:presLayoutVars>
          <dgm:bulletEnabled val="1"/>
        </dgm:presLayoutVars>
      </dgm:prSet>
      <dgm:spPr/>
    </dgm:pt>
  </dgm:ptLst>
  <dgm:cxnLst>
    <dgm:cxn modelId="{8CC30006-C5B9-4BB2-A22A-EA35EFE3F131}" type="presOf" srcId="{B1D28DC9-3418-49C4-A088-A77F750A50AD}" destId="{70C0F24E-3E41-449C-9940-DDA9BCAFC09B}" srcOrd="0" destOrd="0" presId="urn:microsoft.com/office/officeart/2005/8/layout/radial3"/>
    <dgm:cxn modelId="{5B41D90B-5005-4FB2-AF05-633B037EF845}" type="presOf" srcId="{97EE6023-DB9C-459A-9B4A-5C49CDAC0B2B}" destId="{43D5A709-8182-4E13-91F7-9B6DC5769187}" srcOrd="0" destOrd="0" presId="urn:microsoft.com/office/officeart/2005/8/layout/radial3"/>
    <dgm:cxn modelId="{6AFEE20E-D252-4069-97A5-A08DC8CBEB77}" type="presOf" srcId="{D293FB73-3981-4AC6-A8A5-BACA1DC96E45}" destId="{ED93C6BA-2963-4974-BD60-060F71CE8AF3}" srcOrd="0" destOrd="0" presId="urn:microsoft.com/office/officeart/2005/8/layout/radial3"/>
    <dgm:cxn modelId="{F05A211E-6BB9-4FD7-BCF9-86CBCA4125D5}" srcId="{79F946F2-B532-4BA7-9641-96C1F66DE13B}" destId="{05912656-D758-4593-89B1-41690DDCA386}" srcOrd="10" destOrd="0" parTransId="{ACB17854-F6E2-410E-8084-5FCF8812122E}" sibTransId="{DF1B0720-78FA-4B6D-B625-057BA29CD2DD}"/>
    <dgm:cxn modelId="{FFCB972A-C071-44E7-942F-57DA16AFE315}" srcId="{79F946F2-B532-4BA7-9641-96C1F66DE13B}" destId="{5E833994-35FA-4B22-8A13-B06A1DA9CF0A}" srcOrd="8" destOrd="0" parTransId="{2FFBEFA8-BD0F-4404-B6F5-AE944DA49A99}" sibTransId="{B0419298-BEEE-4553-A2A8-D21C41F98CEF}"/>
    <dgm:cxn modelId="{3A1B9E39-6FBD-4E20-955D-7FD8DAF31F5F}" srcId="{79F946F2-B532-4BA7-9641-96C1F66DE13B}" destId="{488542DA-EBAD-46C9-A2CE-341002908F0F}" srcOrd="7" destOrd="0" parTransId="{045635C1-4F2B-457A-97CA-2D0485CFF271}" sibTransId="{8CF77B26-1652-46AE-B531-A9F82DC94BD8}"/>
    <dgm:cxn modelId="{335C854C-446F-4A73-9559-6A6738EA8CB7}" srcId="{79F946F2-B532-4BA7-9641-96C1F66DE13B}" destId="{E411FEB9-4576-446E-A5B8-2116089EE655}" srcOrd="9" destOrd="0" parTransId="{47581147-52DD-4287-82C4-9802EE144BD2}" sibTransId="{EB10E4D4-9986-4EEC-9CF5-E0786D2C4F9F}"/>
    <dgm:cxn modelId="{CA42F14C-6164-4053-A86C-A87E494FAFF8}" srcId="{79F946F2-B532-4BA7-9641-96C1F66DE13B}" destId="{7F9E39CA-80A8-425B-B2C2-91F2CC0F82F4}" srcOrd="5" destOrd="0" parTransId="{B34AC250-EFB9-4E93-9642-433213EE1360}" sibTransId="{A185C2B6-6821-4F08-8E26-26E17A2602EC}"/>
    <dgm:cxn modelId="{985A4551-D0C4-4D5A-99FE-50BD2BA22E67}" srcId="{79F946F2-B532-4BA7-9641-96C1F66DE13B}" destId="{A7F6408D-6CCB-4732-B93A-1A397421011B}" srcOrd="3" destOrd="0" parTransId="{297C78DF-2B2F-4771-A027-F6FBB593779E}" sibTransId="{AA48037D-7426-42E3-9D0F-494D0048A012}"/>
    <dgm:cxn modelId="{D7E2E95D-EFA0-4C71-88C2-32D2B9BD7742}" srcId="{79F946F2-B532-4BA7-9641-96C1F66DE13B}" destId="{D293FB73-3981-4AC6-A8A5-BACA1DC96E45}" srcOrd="2" destOrd="0" parTransId="{133C7587-2EDC-40B5-91E3-1F9D60CBB658}" sibTransId="{AC1AFED4-34CA-470E-9F6B-D893FFD11717}"/>
    <dgm:cxn modelId="{50F9F55D-6391-486A-B7C4-1D0F5A34A361}" type="presOf" srcId="{21B2B769-72BB-4D36-A2E3-754F59F7F1FD}" destId="{B1CF10EC-3797-4959-A73A-A198168AB33F}" srcOrd="0" destOrd="0" presId="urn:microsoft.com/office/officeart/2005/8/layout/radial3"/>
    <dgm:cxn modelId="{C592F464-0C5F-40C8-A127-75BA0A608F36}" type="presOf" srcId="{A7F6408D-6CCB-4732-B93A-1A397421011B}" destId="{F3A3C2C6-814D-45A8-ACAF-122417E10876}" srcOrd="0" destOrd="0" presId="urn:microsoft.com/office/officeart/2005/8/layout/radial3"/>
    <dgm:cxn modelId="{B80F5C6D-9B3F-4AB3-B50C-7FBC98AAA9B2}" srcId="{79F946F2-B532-4BA7-9641-96C1F66DE13B}" destId="{6C055333-A782-433C-8B0A-AC4F657C5D7D}" srcOrd="11" destOrd="0" parTransId="{EEB24A58-5DF7-4659-90A6-03A820648022}" sibTransId="{A465AB3F-F4DA-4BF9-B7DB-1EC798651C0F}"/>
    <dgm:cxn modelId="{C5D44673-6B57-47C8-93C5-1CFD9A66B0CC}" type="presOf" srcId="{E411FEB9-4576-446E-A5B8-2116089EE655}" destId="{56456DF5-31F3-4528-A3AF-8B4F20EEFB23}" srcOrd="0" destOrd="0" presId="urn:microsoft.com/office/officeart/2005/8/layout/radial3"/>
    <dgm:cxn modelId="{FB603574-1E99-4983-9CE7-E904B15515BD}" type="presOf" srcId="{E325DE89-1287-4647-952B-815C290AA1B5}" destId="{E8B7CBD6-2556-4029-A4E8-CAD7AE6D4B63}" srcOrd="0" destOrd="0" presId="urn:microsoft.com/office/officeart/2005/8/layout/radial3"/>
    <dgm:cxn modelId="{F7E00D76-FA94-487F-9CBB-AFD9C719441F}" srcId="{79F946F2-B532-4BA7-9641-96C1F66DE13B}" destId="{B1D28DC9-3418-49C4-A088-A77F750A50AD}" srcOrd="4" destOrd="0" parTransId="{3FCA8B27-6CF3-470C-9AD6-9E69EF535B6A}" sibTransId="{5437C9A5-02BF-41A7-A931-0CC217D3B968}"/>
    <dgm:cxn modelId="{3E6CA384-7730-4A5A-B2B9-13FD6B2D4E53}" type="presOf" srcId="{96021F18-AA19-410F-9F66-17A9888B3BAD}" destId="{981CF5A7-4F08-47A4-BD70-D7589CAA1C6E}" srcOrd="0" destOrd="0" presId="urn:microsoft.com/office/officeart/2005/8/layout/radial3"/>
    <dgm:cxn modelId="{7C46508B-FC74-4C4A-9A2C-9CFD30072D4A}" type="presOf" srcId="{488542DA-EBAD-46C9-A2CE-341002908F0F}" destId="{1A1141AF-3320-4FF5-8C44-982AD5F6997F}" srcOrd="0" destOrd="0" presId="urn:microsoft.com/office/officeart/2005/8/layout/radial3"/>
    <dgm:cxn modelId="{01E661B6-67A5-431F-9585-9FFAD4C209B4}" type="presOf" srcId="{5E833994-35FA-4B22-8A13-B06A1DA9CF0A}" destId="{C480C7F8-892D-44D7-9070-427866003E26}" srcOrd="0" destOrd="0" presId="urn:microsoft.com/office/officeart/2005/8/layout/radial3"/>
    <dgm:cxn modelId="{522652B7-B440-4F9E-8D46-A564CDB60148}" type="presOf" srcId="{6C055333-A782-433C-8B0A-AC4F657C5D7D}" destId="{B9E0146E-5F48-481C-894C-02BCE57565CC}" srcOrd="0" destOrd="0" presId="urn:microsoft.com/office/officeart/2005/8/layout/radial3"/>
    <dgm:cxn modelId="{B5EC6FB8-A45B-49A7-815C-EFBAB2B41203}" srcId="{96021F18-AA19-410F-9F66-17A9888B3BAD}" destId="{79F946F2-B532-4BA7-9641-96C1F66DE13B}" srcOrd="0" destOrd="0" parTransId="{313AF6B2-B7E8-4E42-8878-F2E5D5881840}" sibTransId="{ABA6B68B-9323-4391-82DC-3B4E19D55F41}"/>
    <dgm:cxn modelId="{62BCC2BF-7C5F-43BC-A4ED-4383D09A8C5C}" srcId="{79F946F2-B532-4BA7-9641-96C1F66DE13B}" destId="{97EE6023-DB9C-459A-9B4A-5C49CDAC0B2B}" srcOrd="1" destOrd="0" parTransId="{896BFDDC-6C8A-4D06-BB24-D444B0ECC716}" sibTransId="{B6DC9D5B-1349-42A3-AEC8-1005EFEACCEE}"/>
    <dgm:cxn modelId="{6FE278C6-DB81-4194-BE76-F1A4E3B9203B}" type="presOf" srcId="{05912656-D758-4593-89B1-41690DDCA386}" destId="{0098EDFF-841E-4FBD-A6A1-4A63C08A4D9F}" srcOrd="0" destOrd="0" presId="urn:microsoft.com/office/officeart/2005/8/layout/radial3"/>
    <dgm:cxn modelId="{AC60ABD2-5048-4CE7-8666-9B3E799DA9A8}" srcId="{79F946F2-B532-4BA7-9641-96C1F66DE13B}" destId="{21B2B769-72BB-4D36-A2E3-754F59F7F1FD}" srcOrd="6" destOrd="0" parTransId="{B22430EB-976A-45B2-912F-312C25A250B0}" sibTransId="{9483678B-D7FA-49CA-9628-EED3D5A11E45}"/>
    <dgm:cxn modelId="{820221ED-4E01-4C29-8908-4E29FC607B20}" type="presOf" srcId="{7F9E39CA-80A8-425B-B2C2-91F2CC0F82F4}" destId="{DF42A3CB-F210-43D3-8602-054ABB4F83A3}" srcOrd="0" destOrd="0" presId="urn:microsoft.com/office/officeart/2005/8/layout/radial3"/>
    <dgm:cxn modelId="{B6CD96F4-B1F0-4877-BA2F-869469641389}" srcId="{79F946F2-B532-4BA7-9641-96C1F66DE13B}" destId="{E325DE89-1287-4647-952B-815C290AA1B5}" srcOrd="0" destOrd="0" parTransId="{475920E8-B51D-462B-92EA-9D4F2D45B28F}" sibTransId="{BA7EDD3C-E273-4468-9AD6-F3656D57F62B}"/>
    <dgm:cxn modelId="{B5EBC8FE-9FAD-421D-9B69-643E91B97BAF}" type="presOf" srcId="{79F946F2-B532-4BA7-9641-96C1F66DE13B}" destId="{8DF78816-E5F4-497E-95A7-74A10D0C439D}" srcOrd="0" destOrd="0" presId="urn:microsoft.com/office/officeart/2005/8/layout/radial3"/>
    <dgm:cxn modelId="{6E22C137-E5D8-406B-81DD-D77F1F20745A}" type="presParOf" srcId="{981CF5A7-4F08-47A4-BD70-D7589CAA1C6E}" destId="{4C6740DF-DD7A-47FD-AE88-E6E01F23D3A4}" srcOrd="0" destOrd="0" presId="urn:microsoft.com/office/officeart/2005/8/layout/radial3"/>
    <dgm:cxn modelId="{14104C67-D2D2-4B1D-87DB-F1392C1D7D3E}" type="presParOf" srcId="{4C6740DF-DD7A-47FD-AE88-E6E01F23D3A4}" destId="{8DF78816-E5F4-497E-95A7-74A10D0C439D}" srcOrd="0" destOrd="0" presId="urn:microsoft.com/office/officeart/2005/8/layout/radial3"/>
    <dgm:cxn modelId="{B79A0CF0-CD46-44C9-885D-87D0B2554755}" type="presParOf" srcId="{4C6740DF-DD7A-47FD-AE88-E6E01F23D3A4}" destId="{E8B7CBD6-2556-4029-A4E8-CAD7AE6D4B63}" srcOrd="1" destOrd="0" presId="urn:microsoft.com/office/officeart/2005/8/layout/radial3"/>
    <dgm:cxn modelId="{C2CA2CDF-C9F1-4C0D-AFCD-8EB17F63949B}" type="presParOf" srcId="{4C6740DF-DD7A-47FD-AE88-E6E01F23D3A4}" destId="{43D5A709-8182-4E13-91F7-9B6DC5769187}" srcOrd="2" destOrd="0" presId="urn:microsoft.com/office/officeart/2005/8/layout/radial3"/>
    <dgm:cxn modelId="{D804C4A6-FB99-4E8B-8065-72220568313A}" type="presParOf" srcId="{4C6740DF-DD7A-47FD-AE88-E6E01F23D3A4}" destId="{ED93C6BA-2963-4974-BD60-060F71CE8AF3}" srcOrd="3" destOrd="0" presId="urn:microsoft.com/office/officeart/2005/8/layout/radial3"/>
    <dgm:cxn modelId="{95556134-2FD8-4375-9B9F-558178D77D87}" type="presParOf" srcId="{4C6740DF-DD7A-47FD-AE88-E6E01F23D3A4}" destId="{F3A3C2C6-814D-45A8-ACAF-122417E10876}" srcOrd="4" destOrd="0" presId="urn:microsoft.com/office/officeart/2005/8/layout/radial3"/>
    <dgm:cxn modelId="{37C7C72F-F423-44A7-B722-14F5E3EC0914}" type="presParOf" srcId="{4C6740DF-DD7A-47FD-AE88-E6E01F23D3A4}" destId="{70C0F24E-3E41-449C-9940-DDA9BCAFC09B}" srcOrd="5" destOrd="0" presId="urn:microsoft.com/office/officeart/2005/8/layout/radial3"/>
    <dgm:cxn modelId="{93162EB0-3032-4E3E-A88A-E045CB6DB2ED}" type="presParOf" srcId="{4C6740DF-DD7A-47FD-AE88-E6E01F23D3A4}" destId="{DF42A3CB-F210-43D3-8602-054ABB4F83A3}" srcOrd="6" destOrd="0" presId="urn:microsoft.com/office/officeart/2005/8/layout/radial3"/>
    <dgm:cxn modelId="{10505E56-3064-46C3-8A98-78097A0B884E}" type="presParOf" srcId="{4C6740DF-DD7A-47FD-AE88-E6E01F23D3A4}" destId="{B1CF10EC-3797-4959-A73A-A198168AB33F}" srcOrd="7" destOrd="0" presId="urn:microsoft.com/office/officeart/2005/8/layout/radial3"/>
    <dgm:cxn modelId="{6A6A6C6A-0CB0-42CA-8D85-AE99076A92B4}" type="presParOf" srcId="{4C6740DF-DD7A-47FD-AE88-E6E01F23D3A4}" destId="{1A1141AF-3320-4FF5-8C44-982AD5F6997F}" srcOrd="8" destOrd="0" presId="urn:microsoft.com/office/officeart/2005/8/layout/radial3"/>
    <dgm:cxn modelId="{57C67093-141C-4282-8225-CCC0EDBA492E}" type="presParOf" srcId="{4C6740DF-DD7A-47FD-AE88-E6E01F23D3A4}" destId="{C480C7F8-892D-44D7-9070-427866003E26}" srcOrd="9" destOrd="0" presId="urn:microsoft.com/office/officeart/2005/8/layout/radial3"/>
    <dgm:cxn modelId="{255BAEC0-9EF3-4608-9CCD-3641CCC1B1B8}" type="presParOf" srcId="{4C6740DF-DD7A-47FD-AE88-E6E01F23D3A4}" destId="{56456DF5-31F3-4528-A3AF-8B4F20EEFB23}" srcOrd="10" destOrd="0" presId="urn:microsoft.com/office/officeart/2005/8/layout/radial3"/>
    <dgm:cxn modelId="{0EFF5D3A-5B26-4CD0-862D-944C217BF492}" type="presParOf" srcId="{4C6740DF-DD7A-47FD-AE88-E6E01F23D3A4}" destId="{0098EDFF-841E-4FBD-A6A1-4A63C08A4D9F}" srcOrd="11" destOrd="0" presId="urn:microsoft.com/office/officeart/2005/8/layout/radial3"/>
    <dgm:cxn modelId="{92909386-ABFB-4E5F-BECA-A6561C57872F}" type="presParOf" srcId="{4C6740DF-DD7A-47FD-AE88-E6E01F23D3A4}" destId="{B9E0146E-5F48-481C-894C-02BCE57565CC}" srcOrd="12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BAC656-DA19-814A-A96E-FDC210CF051E}" type="doc">
      <dgm:prSet loTypeId="urn:microsoft.com/office/officeart/2005/8/layout/arrow4" loCatId="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nb-NO"/>
        </a:p>
      </dgm:t>
    </dgm:pt>
    <dgm:pt modelId="{2155BB7C-CD6D-F84E-B18E-5D156556CA29}">
      <dgm:prSet phldrT="[Tekst]"/>
      <dgm:spPr/>
      <dgm:t>
        <a:bodyPr/>
        <a:lstStyle/>
        <a:p>
          <a:r>
            <a:rPr lang="nb-NO"/>
            <a:t>Kontinuerlig læring</a:t>
          </a:r>
        </a:p>
        <a:p>
          <a:r>
            <a:rPr lang="nb-NO"/>
            <a:t>Kreativitet</a:t>
          </a:r>
        </a:p>
        <a:p>
          <a:r>
            <a:rPr lang="nb-NO"/>
            <a:t>Relasjonelle egenskaper</a:t>
          </a:r>
        </a:p>
        <a:p>
          <a:r>
            <a:rPr lang="nb-NO"/>
            <a:t>Allianse menneske-maskin</a:t>
          </a:r>
        </a:p>
      </dgm:t>
    </dgm:pt>
    <dgm:pt modelId="{CCEAD27C-1137-3849-8544-ADD70D8F5002}" type="parTrans" cxnId="{8D52FC75-306F-D341-9D19-C7509F0341FF}">
      <dgm:prSet/>
      <dgm:spPr/>
      <dgm:t>
        <a:bodyPr/>
        <a:lstStyle/>
        <a:p>
          <a:endParaRPr lang="nb-NO"/>
        </a:p>
      </dgm:t>
    </dgm:pt>
    <dgm:pt modelId="{53282AC6-504A-174B-99F2-65E8EBB9E293}" type="sibTrans" cxnId="{8D52FC75-306F-D341-9D19-C7509F0341FF}">
      <dgm:prSet/>
      <dgm:spPr/>
      <dgm:t>
        <a:bodyPr/>
        <a:lstStyle/>
        <a:p>
          <a:endParaRPr lang="nb-NO"/>
        </a:p>
      </dgm:t>
    </dgm:pt>
    <dgm:pt modelId="{59D75EC1-213B-D04C-9559-40A2EC4B65B0}">
      <dgm:prSet phldrT="[Tekst]"/>
      <dgm:spPr/>
      <dgm:t>
        <a:bodyPr/>
        <a:lstStyle/>
        <a:p>
          <a:r>
            <a:rPr lang="nb-NO" dirty="0"/>
            <a:t>Rutinejobber</a:t>
          </a:r>
        </a:p>
        <a:p>
          <a:r>
            <a:rPr lang="nb-NO" dirty="0"/>
            <a:t>Presisjonsarbeid</a:t>
          </a:r>
        </a:p>
        <a:p>
          <a:r>
            <a:rPr lang="nb-NO" dirty="0"/>
            <a:t>Manuell databehandling</a:t>
          </a:r>
        </a:p>
        <a:p>
          <a:r>
            <a:rPr lang="nb-NO" dirty="0"/>
            <a:t>Kontroll, administrasjon, styring</a:t>
          </a:r>
        </a:p>
      </dgm:t>
    </dgm:pt>
    <dgm:pt modelId="{FDD1C6B9-9A9B-6342-B5F4-5724355743B1}" type="parTrans" cxnId="{8CE5541A-B8E5-B34A-9A26-876B8362F6EA}">
      <dgm:prSet/>
      <dgm:spPr/>
      <dgm:t>
        <a:bodyPr/>
        <a:lstStyle/>
        <a:p>
          <a:endParaRPr lang="nb-NO"/>
        </a:p>
      </dgm:t>
    </dgm:pt>
    <dgm:pt modelId="{2D94F92F-378D-E84E-BB08-4D86914DE771}" type="sibTrans" cxnId="{8CE5541A-B8E5-B34A-9A26-876B8362F6EA}">
      <dgm:prSet/>
      <dgm:spPr/>
      <dgm:t>
        <a:bodyPr/>
        <a:lstStyle/>
        <a:p>
          <a:endParaRPr lang="nb-NO"/>
        </a:p>
      </dgm:t>
    </dgm:pt>
    <dgm:pt modelId="{B280A42B-14AC-B24A-B4AF-0A077F913C69}" type="pres">
      <dgm:prSet presAssocID="{B6BAC656-DA19-814A-A96E-FDC210CF051E}" presName="compositeShape" presStyleCnt="0">
        <dgm:presLayoutVars>
          <dgm:chMax val="2"/>
          <dgm:dir/>
          <dgm:resizeHandles val="exact"/>
        </dgm:presLayoutVars>
      </dgm:prSet>
      <dgm:spPr/>
    </dgm:pt>
    <dgm:pt modelId="{6F995DF9-D0F1-DB42-A9C2-3D65A4D56BFF}" type="pres">
      <dgm:prSet presAssocID="{2155BB7C-CD6D-F84E-B18E-5D156556CA29}" presName="upArrow" presStyleLbl="node1" presStyleIdx="0" presStyleCnt="2"/>
      <dgm:spPr/>
    </dgm:pt>
    <dgm:pt modelId="{D9B16566-531D-AF4C-8224-EEB0CC28308B}" type="pres">
      <dgm:prSet presAssocID="{2155BB7C-CD6D-F84E-B18E-5D156556CA29}" presName="upArrowText" presStyleLbl="revTx" presStyleIdx="0" presStyleCnt="2">
        <dgm:presLayoutVars>
          <dgm:chMax val="0"/>
          <dgm:bulletEnabled val="1"/>
        </dgm:presLayoutVars>
      </dgm:prSet>
      <dgm:spPr/>
    </dgm:pt>
    <dgm:pt modelId="{966B9E55-AA82-244C-AD57-FA865E38AE0D}" type="pres">
      <dgm:prSet presAssocID="{59D75EC1-213B-D04C-9559-40A2EC4B65B0}" presName="downArrow" presStyleLbl="node1" presStyleIdx="1" presStyleCnt="2"/>
      <dgm:spPr>
        <a:solidFill>
          <a:srgbClr val="FF0000"/>
        </a:solidFill>
      </dgm:spPr>
    </dgm:pt>
    <dgm:pt modelId="{0FDA9476-B8FD-5542-BE15-09C1778B4A8E}" type="pres">
      <dgm:prSet presAssocID="{59D75EC1-213B-D04C-9559-40A2EC4B65B0}" presName="downArrowText" presStyleLbl="revTx" presStyleIdx="1" presStyleCnt="2">
        <dgm:presLayoutVars>
          <dgm:chMax val="0"/>
          <dgm:bulletEnabled val="1"/>
        </dgm:presLayoutVars>
      </dgm:prSet>
      <dgm:spPr/>
    </dgm:pt>
  </dgm:ptLst>
  <dgm:cxnLst>
    <dgm:cxn modelId="{8CE5541A-B8E5-B34A-9A26-876B8362F6EA}" srcId="{B6BAC656-DA19-814A-A96E-FDC210CF051E}" destId="{59D75EC1-213B-D04C-9559-40A2EC4B65B0}" srcOrd="1" destOrd="0" parTransId="{FDD1C6B9-9A9B-6342-B5F4-5724355743B1}" sibTransId="{2D94F92F-378D-E84E-BB08-4D86914DE771}"/>
    <dgm:cxn modelId="{8D52FC75-306F-D341-9D19-C7509F0341FF}" srcId="{B6BAC656-DA19-814A-A96E-FDC210CF051E}" destId="{2155BB7C-CD6D-F84E-B18E-5D156556CA29}" srcOrd="0" destOrd="0" parTransId="{CCEAD27C-1137-3849-8544-ADD70D8F5002}" sibTransId="{53282AC6-504A-174B-99F2-65E8EBB9E293}"/>
    <dgm:cxn modelId="{9412767A-05A6-DB47-99C7-DBDBE0968C6E}" type="presOf" srcId="{2155BB7C-CD6D-F84E-B18E-5D156556CA29}" destId="{D9B16566-531D-AF4C-8224-EEB0CC28308B}" srcOrd="0" destOrd="0" presId="urn:microsoft.com/office/officeart/2005/8/layout/arrow4"/>
    <dgm:cxn modelId="{D2BA72C9-B8FA-7E44-B93B-EBA3547AEFD1}" type="presOf" srcId="{59D75EC1-213B-D04C-9559-40A2EC4B65B0}" destId="{0FDA9476-B8FD-5542-BE15-09C1778B4A8E}" srcOrd="0" destOrd="0" presId="urn:microsoft.com/office/officeart/2005/8/layout/arrow4"/>
    <dgm:cxn modelId="{6AE9D5DC-3666-1C43-9E9D-E6616558BCB9}" type="presOf" srcId="{B6BAC656-DA19-814A-A96E-FDC210CF051E}" destId="{B280A42B-14AC-B24A-B4AF-0A077F913C69}" srcOrd="0" destOrd="0" presId="urn:microsoft.com/office/officeart/2005/8/layout/arrow4"/>
    <dgm:cxn modelId="{9892F022-B631-9E4C-B1B6-1816C838CB8B}" type="presParOf" srcId="{B280A42B-14AC-B24A-B4AF-0A077F913C69}" destId="{6F995DF9-D0F1-DB42-A9C2-3D65A4D56BFF}" srcOrd="0" destOrd="0" presId="urn:microsoft.com/office/officeart/2005/8/layout/arrow4"/>
    <dgm:cxn modelId="{72DE8113-4DC8-D846-8D3B-EFB54B8DBE72}" type="presParOf" srcId="{B280A42B-14AC-B24A-B4AF-0A077F913C69}" destId="{D9B16566-531D-AF4C-8224-EEB0CC28308B}" srcOrd="1" destOrd="0" presId="urn:microsoft.com/office/officeart/2005/8/layout/arrow4"/>
    <dgm:cxn modelId="{ED698A93-8778-E940-BE8C-CAADBD6FDE19}" type="presParOf" srcId="{B280A42B-14AC-B24A-B4AF-0A077F913C69}" destId="{966B9E55-AA82-244C-AD57-FA865E38AE0D}" srcOrd="2" destOrd="0" presId="urn:microsoft.com/office/officeart/2005/8/layout/arrow4"/>
    <dgm:cxn modelId="{1238B70E-E17B-D04E-92B1-A093DA74C506}" type="presParOf" srcId="{B280A42B-14AC-B24A-B4AF-0A077F913C69}" destId="{0FDA9476-B8FD-5542-BE15-09C1778B4A8E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1C7CD18-AF96-CD4C-918B-66AA25C8D9D0}" type="doc">
      <dgm:prSet loTypeId="urn:microsoft.com/office/officeart/2005/8/layout/cycle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53C19460-9413-4542-94F7-1E1987779A0E}">
      <dgm:prSet phldrT="[Tekst]"/>
      <dgm:spPr/>
      <dgm:t>
        <a:bodyPr/>
        <a:lstStyle/>
        <a:p>
          <a:r>
            <a:rPr lang="nb-NO" dirty="0"/>
            <a:t>1. En algoritme kan aldri utføre min jobb.</a:t>
          </a:r>
        </a:p>
      </dgm:t>
    </dgm:pt>
    <dgm:pt modelId="{EAB6272D-AF45-4146-8210-F6F4D6CB15B7}" type="parTrans" cxnId="{0A77C238-E82F-C549-95D9-F8B9F56B764B}">
      <dgm:prSet/>
      <dgm:spPr/>
      <dgm:t>
        <a:bodyPr/>
        <a:lstStyle/>
        <a:p>
          <a:endParaRPr lang="nb-NO"/>
        </a:p>
      </dgm:t>
    </dgm:pt>
    <dgm:pt modelId="{56E2EDDC-2696-3749-91DB-54B91A38C733}" type="sibTrans" cxnId="{0A77C238-E82F-C549-95D9-F8B9F56B764B}">
      <dgm:prSet/>
      <dgm:spPr/>
      <dgm:t>
        <a:bodyPr/>
        <a:lstStyle/>
        <a:p>
          <a:endParaRPr lang="nb-NO"/>
        </a:p>
      </dgm:t>
    </dgm:pt>
    <dgm:pt modelId="{341CDB73-2455-5043-8847-F7EA357440E4}">
      <dgm:prSet phldrT="[Tekst]"/>
      <dgm:spPr/>
      <dgm:t>
        <a:bodyPr/>
        <a:lstStyle/>
        <a:p>
          <a:r>
            <a:rPr lang="nb-NO" dirty="0"/>
            <a:t>4. OK, den bryter aldri sammen mer, men jeg må lære den nye ting.</a:t>
          </a:r>
        </a:p>
      </dgm:t>
    </dgm:pt>
    <dgm:pt modelId="{CE33C4FF-6486-D140-8D98-7BDD8AEE08AC}" type="parTrans" cxnId="{86563F27-45BF-2445-9245-6967E540AFAA}">
      <dgm:prSet/>
      <dgm:spPr/>
      <dgm:t>
        <a:bodyPr/>
        <a:lstStyle/>
        <a:p>
          <a:endParaRPr lang="nb-NO"/>
        </a:p>
      </dgm:t>
    </dgm:pt>
    <dgm:pt modelId="{FB759447-A3F1-1D47-A952-A67B4E799185}" type="sibTrans" cxnId="{86563F27-45BF-2445-9245-6967E540AFAA}">
      <dgm:prSet/>
      <dgm:spPr/>
      <dgm:t>
        <a:bodyPr/>
        <a:lstStyle/>
        <a:p>
          <a:endParaRPr lang="nb-NO"/>
        </a:p>
      </dgm:t>
    </dgm:pt>
    <dgm:pt modelId="{2B160835-CF84-B143-8801-2299B4B494B1}">
      <dgm:prSet phldrT="[Tekst]"/>
      <dgm:spPr/>
      <dgm:t>
        <a:bodyPr/>
        <a:lstStyle/>
        <a:p>
          <a:r>
            <a:rPr lang="nb-NO" dirty="0"/>
            <a:t>5. OK, den kan lære selv. Vel, vel ... det var i alle fall ikke en jobb egnet for mennesker.</a:t>
          </a:r>
        </a:p>
      </dgm:t>
    </dgm:pt>
    <dgm:pt modelId="{071470C1-25B6-DB45-977D-76EEE4C21FEE}" type="parTrans" cxnId="{BC787125-D097-1F42-B2B5-13904F4DA026}">
      <dgm:prSet/>
      <dgm:spPr/>
      <dgm:t>
        <a:bodyPr/>
        <a:lstStyle/>
        <a:p>
          <a:endParaRPr lang="nb-NO"/>
        </a:p>
      </dgm:t>
    </dgm:pt>
    <dgm:pt modelId="{7C7C8D88-30D0-2540-865D-000EEEFBE9F9}" type="sibTrans" cxnId="{BC787125-D097-1F42-B2B5-13904F4DA026}">
      <dgm:prSet/>
      <dgm:spPr/>
      <dgm:t>
        <a:bodyPr/>
        <a:lstStyle/>
        <a:p>
          <a:endParaRPr lang="nb-NO"/>
        </a:p>
      </dgm:t>
    </dgm:pt>
    <dgm:pt modelId="{72B37D2D-E702-FC4D-BE62-E6F3F235E5D6}">
      <dgm:prSet phldrT="[Tekst]"/>
      <dgm:spPr/>
      <dgm:t>
        <a:bodyPr/>
        <a:lstStyle/>
        <a:p>
          <a:r>
            <a:rPr lang="nb-NO" dirty="0"/>
            <a:t>6. Nå har jeg en ny jobb, jeg tjener bedre og har det mer gøy, og jeg kan med sikkerhet si at …</a:t>
          </a:r>
        </a:p>
      </dgm:t>
    </dgm:pt>
    <dgm:pt modelId="{73608BCB-09F8-2D42-A8E0-C39708CD89E7}" type="parTrans" cxnId="{EF4CE516-EAFE-1440-B1AD-FC83A268959E}">
      <dgm:prSet/>
      <dgm:spPr/>
      <dgm:t>
        <a:bodyPr/>
        <a:lstStyle/>
        <a:p>
          <a:endParaRPr lang="nb-NO"/>
        </a:p>
      </dgm:t>
    </dgm:pt>
    <dgm:pt modelId="{63C5F041-E9DD-9D4D-96CD-E67958771F4D}" type="sibTrans" cxnId="{EF4CE516-EAFE-1440-B1AD-FC83A268959E}">
      <dgm:prSet/>
      <dgm:spPr/>
      <dgm:t>
        <a:bodyPr/>
        <a:lstStyle/>
        <a:p>
          <a:endParaRPr lang="nb-NO"/>
        </a:p>
      </dgm:t>
    </dgm:pt>
    <dgm:pt modelId="{29743195-0806-144C-A6A3-680AE3ABFE43}">
      <dgm:prSet/>
      <dgm:spPr/>
      <dgm:t>
        <a:bodyPr/>
        <a:lstStyle/>
        <a:p>
          <a:r>
            <a:rPr lang="nb-NO" dirty="0"/>
            <a:t>3. OK, den kan gjøre alt jeg gjør, men trenger meg til å fikse den når den bryter sammen.</a:t>
          </a:r>
        </a:p>
      </dgm:t>
    </dgm:pt>
    <dgm:pt modelId="{3C1888A7-EB7F-2348-9E0B-0B2A4851C753}" type="parTrans" cxnId="{8AA506A5-2766-6747-9642-EA502B67EE05}">
      <dgm:prSet/>
      <dgm:spPr/>
      <dgm:t>
        <a:bodyPr/>
        <a:lstStyle/>
        <a:p>
          <a:endParaRPr lang="nb-NO"/>
        </a:p>
      </dgm:t>
    </dgm:pt>
    <dgm:pt modelId="{541A5672-2204-0E49-AC13-5585285CA835}" type="sibTrans" cxnId="{8AA506A5-2766-6747-9642-EA502B67EE05}">
      <dgm:prSet/>
      <dgm:spPr/>
      <dgm:t>
        <a:bodyPr/>
        <a:lstStyle/>
        <a:p>
          <a:endParaRPr lang="nb-NO"/>
        </a:p>
      </dgm:t>
    </dgm:pt>
    <dgm:pt modelId="{7D9868EC-4F3C-8446-8F17-DAB7AF0A1F6F}">
      <dgm:prSet phldrT="[Tekst]"/>
      <dgm:spPr/>
      <dgm:t>
        <a:bodyPr/>
        <a:lstStyle/>
        <a:p>
          <a:r>
            <a:rPr lang="nb-NO" dirty="0"/>
            <a:t>2. OK, den kan gjøre litt av den, men ikke alt.</a:t>
          </a:r>
        </a:p>
      </dgm:t>
    </dgm:pt>
    <dgm:pt modelId="{04C4DC18-4147-8047-84B2-7408AE33900E}" type="parTrans" cxnId="{D84B6E76-F6C8-8143-A8AE-113711E33A43}">
      <dgm:prSet/>
      <dgm:spPr/>
      <dgm:t>
        <a:bodyPr/>
        <a:lstStyle/>
        <a:p>
          <a:endParaRPr lang="nb-NO"/>
        </a:p>
      </dgm:t>
    </dgm:pt>
    <dgm:pt modelId="{550DF245-1663-824B-A2EB-979661576A1F}" type="sibTrans" cxnId="{D84B6E76-F6C8-8143-A8AE-113711E33A43}">
      <dgm:prSet/>
      <dgm:spPr/>
      <dgm:t>
        <a:bodyPr/>
        <a:lstStyle/>
        <a:p>
          <a:endParaRPr lang="nb-NO"/>
        </a:p>
      </dgm:t>
    </dgm:pt>
    <dgm:pt modelId="{B05C1D9D-6D84-AF46-A51D-1602B4FB2710}" type="pres">
      <dgm:prSet presAssocID="{61C7CD18-AF96-CD4C-918B-66AA25C8D9D0}" presName="cycle" presStyleCnt="0">
        <dgm:presLayoutVars>
          <dgm:dir/>
          <dgm:resizeHandles val="exact"/>
        </dgm:presLayoutVars>
      </dgm:prSet>
      <dgm:spPr/>
    </dgm:pt>
    <dgm:pt modelId="{ED3EFD84-FCD8-0D41-B40C-F32961EE9FC9}" type="pres">
      <dgm:prSet presAssocID="{53C19460-9413-4542-94F7-1E1987779A0E}" presName="dummy" presStyleCnt="0"/>
      <dgm:spPr/>
    </dgm:pt>
    <dgm:pt modelId="{F70E3F68-48A6-074D-94AE-34C9C402B22B}" type="pres">
      <dgm:prSet presAssocID="{53C19460-9413-4542-94F7-1E1987779A0E}" presName="node" presStyleLbl="revTx" presStyleIdx="0" presStyleCnt="6">
        <dgm:presLayoutVars>
          <dgm:bulletEnabled val="1"/>
        </dgm:presLayoutVars>
      </dgm:prSet>
      <dgm:spPr/>
    </dgm:pt>
    <dgm:pt modelId="{C5387D47-D17A-A842-8440-8B9F5EEF9033}" type="pres">
      <dgm:prSet presAssocID="{56E2EDDC-2696-3749-91DB-54B91A38C733}" presName="sibTrans" presStyleLbl="node1" presStyleIdx="0" presStyleCnt="6"/>
      <dgm:spPr/>
    </dgm:pt>
    <dgm:pt modelId="{5E7EF5B5-0E03-0C46-B90B-FBD7F547B2F7}" type="pres">
      <dgm:prSet presAssocID="{7D9868EC-4F3C-8446-8F17-DAB7AF0A1F6F}" presName="dummy" presStyleCnt="0"/>
      <dgm:spPr/>
    </dgm:pt>
    <dgm:pt modelId="{A2175330-B1B5-6849-A609-1F1862A5A13E}" type="pres">
      <dgm:prSet presAssocID="{7D9868EC-4F3C-8446-8F17-DAB7AF0A1F6F}" presName="node" presStyleLbl="revTx" presStyleIdx="1" presStyleCnt="6">
        <dgm:presLayoutVars>
          <dgm:bulletEnabled val="1"/>
        </dgm:presLayoutVars>
      </dgm:prSet>
      <dgm:spPr/>
    </dgm:pt>
    <dgm:pt modelId="{6AD60B33-FF34-4C4F-BAB5-6B20521CF497}" type="pres">
      <dgm:prSet presAssocID="{550DF245-1663-824B-A2EB-979661576A1F}" presName="sibTrans" presStyleLbl="node1" presStyleIdx="1" presStyleCnt="6"/>
      <dgm:spPr/>
    </dgm:pt>
    <dgm:pt modelId="{E5CE6940-9D70-2648-8510-E010D329186C}" type="pres">
      <dgm:prSet presAssocID="{29743195-0806-144C-A6A3-680AE3ABFE43}" presName="dummy" presStyleCnt="0"/>
      <dgm:spPr/>
    </dgm:pt>
    <dgm:pt modelId="{7CC7656E-275C-1143-A34C-4237B274975A}" type="pres">
      <dgm:prSet presAssocID="{29743195-0806-144C-A6A3-680AE3ABFE43}" presName="node" presStyleLbl="revTx" presStyleIdx="2" presStyleCnt="6">
        <dgm:presLayoutVars>
          <dgm:bulletEnabled val="1"/>
        </dgm:presLayoutVars>
      </dgm:prSet>
      <dgm:spPr/>
    </dgm:pt>
    <dgm:pt modelId="{67989B3D-5348-B149-B9B7-25063F757F55}" type="pres">
      <dgm:prSet presAssocID="{541A5672-2204-0E49-AC13-5585285CA835}" presName="sibTrans" presStyleLbl="node1" presStyleIdx="2" presStyleCnt="6"/>
      <dgm:spPr/>
    </dgm:pt>
    <dgm:pt modelId="{F55B332F-2F38-EE4A-AE68-3C6015AD24E3}" type="pres">
      <dgm:prSet presAssocID="{341CDB73-2455-5043-8847-F7EA357440E4}" presName="dummy" presStyleCnt="0"/>
      <dgm:spPr/>
    </dgm:pt>
    <dgm:pt modelId="{8CEF16DF-8359-B449-892D-CCFF46F3CA2C}" type="pres">
      <dgm:prSet presAssocID="{341CDB73-2455-5043-8847-F7EA357440E4}" presName="node" presStyleLbl="revTx" presStyleIdx="3" presStyleCnt="6">
        <dgm:presLayoutVars>
          <dgm:bulletEnabled val="1"/>
        </dgm:presLayoutVars>
      </dgm:prSet>
      <dgm:spPr/>
    </dgm:pt>
    <dgm:pt modelId="{52A5ECA8-91A0-1A4A-A503-56C49276E8C9}" type="pres">
      <dgm:prSet presAssocID="{FB759447-A3F1-1D47-A952-A67B4E799185}" presName="sibTrans" presStyleLbl="node1" presStyleIdx="3" presStyleCnt="6"/>
      <dgm:spPr/>
    </dgm:pt>
    <dgm:pt modelId="{798F9768-5C78-2F42-956B-EC267EE36ED1}" type="pres">
      <dgm:prSet presAssocID="{2B160835-CF84-B143-8801-2299B4B494B1}" presName="dummy" presStyleCnt="0"/>
      <dgm:spPr/>
    </dgm:pt>
    <dgm:pt modelId="{B1BE4064-021B-AF4A-B687-2EDE3228185D}" type="pres">
      <dgm:prSet presAssocID="{2B160835-CF84-B143-8801-2299B4B494B1}" presName="node" presStyleLbl="revTx" presStyleIdx="4" presStyleCnt="6">
        <dgm:presLayoutVars>
          <dgm:bulletEnabled val="1"/>
        </dgm:presLayoutVars>
      </dgm:prSet>
      <dgm:spPr/>
    </dgm:pt>
    <dgm:pt modelId="{7F500B5F-07AC-CC42-8C52-FD8F78E5ABF4}" type="pres">
      <dgm:prSet presAssocID="{7C7C8D88-30D0-2540-865D-000EEEFBE9F9}" presName="sibTrans" presStyleLbl="node1" presStyleIdx="4" presStyleCnt="6"/>
      <dgm:spPr/>
    </dgm:pt>
    <dgm:pt modelId="{BFFA1F9E-2D47-CE4E-944F-519441CBAF9C}" type="pres">
      <dgm:prSet presAssocID="{72B37D2D-E702-FC4D-BE62-E6F3F235E5D6}" presName="dummy" presStyleCnt="0"/>
      <dgm:spPr/>
    </dgm:pt>
    <dgm:pt modelId="{CB9BB6D7-0425-8B4B-97F7-94E430AE0AE6}" type="pres">
      <dgm:prSet presAssocID="{72B37D2D-E702-FC4D-BE62-E6F3F235E5D6}" presName="node" presStyleLbl="revTx" presStyleIdx="5" presStyleCnt="6">
        <dgm:presLayoutVars>
          <dgm:bulletEnabled val="1"/>
        </dgm:presLayoutVars>
      </dgm:prSet>
      <dgm:spPr/>
    </dgm:pt>
    <dgm:pt modelId="{09B083CF-1BBF-764D-A9A7-2F448989C3ED}" type="pres">
      <dgm:prSet presAssocID="{63C5F041-E9DD-9D4D-96CD-E67958771F4D}" presName="sibTrans" presStyleLbl="node1" presStyleIdx="5" presStyleCnt="6"/>
      <dgm:spPr/>
    </dgm:pt>
  </dgm:ptLst>
  <dgm:cxnLst>
    <dgm:cxn modelId="{D0AD8103-207A-A94B-9DDB-9A13FA7FBDD9}" type="presOf" srcId="{63C5F041-E9DD-9D4D-96CD-E67958771F4D}" destId="{09B083CF-1BBF-764D-A9A7-2F448989C3ED}" srcOrd="0" destOrd="0" presId="urn:microsoft.com/office/officeart/2005/8/layout/cycle1"/>
    <dgm:cxn modelId="{6B08CF03-B596-C045-8948-72DDDD7C32DC}" type="presOf" srcId="{541A5672-2204-0E49-AC13-5585285CA835}" destId="{67989B3D-5348-B149-B9B7-25063F757F55}" srcOrd="0" destOrd="0" presId="urn:microsoft.com/office/officeart/2005/8/layout/cycle1"/>
    <dgm:cxn modelId="{9FC5B10E-F582-E540-BAA3-D2756A2949C4}" type="presOf" srcId="{FB759447-A3F1-1D47-A952-A67B4E799185}" destId="{52A5ECA8-91A0-1A4A-A503-56C49276E8C9}" srcOrd="0" destOrd="0" presId="urn:microsoft.com/office/officeart/2005/8/layout/cycle1"/>
    <dgm:cxn modelId="{EF4CE516-EAFE-1440-B1AD-FC83A268959E}" srcId="{61C7CD18-AF96-CD4C-918B-66AA25C8D9D0}" destId="{72B37D2D-E702-FC4D-BE62-E6F3F235E5D6}" srcOrd="5" destOrd="0" parTransId="{73608BCB-09F8-2D42-A8E0-C39708CD89E7}" sibTransId="{63C5F041-E9DD-9D4D-96CD-E67958771F4D}"/>
    <dgm:cxn modelId="{81BAA31B-B7A9-C942-B114-1D236A255F84}" type="presOf" srcId="{341CDB73-2455-5043-8847-F7EA357440E4}" destId="{8CEF16DF-8359-B449-892D-CCFF46F3CA2C}" srcOrd="0" destOrd="0" presId="urn:microsoft.com/office/officeart/2005/8/layout/cycle1"/>
    <dgm:cxn modelId="{D733AB1C-9FB1-AD45-8B52-0B304CEE47F0}" type="presOf" srcId="{7D9868EC-4F3C-8446-8F17-DAB7AF0A1F6F}" destId="{A2175330-B1B5-6849-A609-1F1862A5A13E}" srcOrd="0" destOrd="0" presId="urn:microsoft.com/office/officeart/2005/8/layout/cycle1"/>
    <dgm:cxn modelId="{BC787125-D097-1F42-B2B5-13904F4DA026}" srcId="{61C7CD18-AF96-CD4C-918B-66AA25C8D9D0}" destId="{2B160835-CF84-B143-8801-2299B4B494B1}" srcOrd="4" destOrd="0" parTransId="{071470C1-25B6-DB45-977D-76EEE4C21FEE}" sibTransId="{7C7C8D88-30D0-2540-865D-000EEEFBE9F9}"/>
    <dgm:cxn modelId="{86563F27-45BF-2445-9245-6967E540AFAA}" srcId="{61C7CD18-AF96-CD4C-918B-66AA25C8D9D0}" destId="{341CDB73-2455-5043-8847-F7EA357440E4}" srcOrd="3" destOrd="0" parTransId="{CE33C4FF-6486-D140-8D98-7BDD8AEE08AC}" sibTransId="{FB759447-A3F1-1D47-A952-A67B4E799185}"/>
    <dgm:cxn modelId="{6B702C37-1220-0F4B-8775-8D2FE8C7C2FE}" type="presOf" srcId="{72B37D2D-E702-FC4D-BE62-E6F3F235E5D6}" destId="{CB9BB6D7-0425-8B4B-97F7-94E430AE0AE6}" srcOrd="0" destOrd="0" presId="urn:microsoft.com/office/officeart/2005/8/layout/cycle1"/>
    <dgm:cxn modelId="{0A77C238-E82F-C549-95D9-F8B9F56B764B}" srcId="{61C7CD18-AF96-CD4C-918B-66AA25C8D9D0}" destId="{53C19460-9413-4542-94F7-1E1987779A0E}" srcOrd="0" destOrd="0" parTransId="{EAB6272D-AF45-4146-8210-F6F4D6CB15B7}" sibTransId="{56E2EDDC-2696-3749-91DB-54B91A38C733}"/>
    <dgm:cxn modelId="{28165B3E-CDBC-EE41-8607-3CD91148601D}" type="presOf" srcId="{29743195-0806-144C-A6A3-680AE3ABFE43}" destId="{7CC7656E-275C-1143-A34C-4237B274975A}" srcOrd="0" destOrd="0" presId="urn:microsoft.com/office/officeart/2005/8/layout/cycle1"/>
    <dgm:cxn modelId="{BD05A054-6F55-C246-BBD6-71A743B033FE}" type="presOf" srcId="{53C19460-9413-4542-94F7-1E1987779A0E}" destId="{F70E3F68-48A6-074D-94AE-34C9C402B22B}" srcOrd="0" destOrd="0" presId="urn:microsoft.com/office/officeart/2005/8/layout/cycle1"/>
    <dgm:cxn modelId="{66CFF05A-95A0-5F44-B6D3-10C1821F7B26}" type="presOf" srcId="{7C7C8D88-30D0-2540-865D-000EEEFBE9F9}" destId="{7F500B5F-07AC-CC42-8C52-FD8F78E5ABF4}" srcOrd="0" destOrd="0" presId="urn:microsoft.com/office/officeart/2005/8/layout/cycle1"/>
    <dgm:cxn modelId="{D84B6E76-F6C8-8143-A8AE-113711E33A43}" srcId="{61C7CD18-AF96-CD4C-918B-66AA25C8D9D0}" destId="{7D9868EC-4F3C-8446-8F17-DAB7AF0A1F6F}" srcOrd="1" destOrd="0" parTransId="{04C4DC18-4147-8047-84B2-7408AE33900E}" sibTransId="{550DF245-1663-824B-A2EB-979661576A1F}"/>
    <dgm:cxn modelId="{3DDF7C92-C2B5-EF4A-9DBF-2351A8036439}" type="presOf" srcId="{56E2EDDC-2696-3749-91DB-54B91A38C733}" destId="{C5387D47-D17A-A842-8440-8B9F5EEF9033}" srcOrd="0" destOrd="0" presId="urn:microsoft.com/office/officeart/2005/8/layout/cycle1"/>
    <dgm:cxn modelId="{8AA506A5-2766-6747-9642-EA502B67EE05}" srcId="{61C7CD18-AF96-CD4C-918B-66AA25C8D9D0}" destId="{29743195-0806-144C-A6A3-680AE3ABFE43}" srcOrd="2" destOrd="0" parTransId="{3C1888A7-EB7F-2348-9E0B-0B2A4851C753}" sibTransId="{541A5672-2204-0E49-AC13-5585285CA835}"/>
    <dgm:cxn modelId="{490CB8B9-1AF8-1845-8944-2493E5DEDFE9}" type="presOf" srcId="{61C7CD18-AF96-CD4C-918B-66AA25C8D9D0}" destId="{B05C1D9D-6D84-AF46-A51D-1602B4FB2710}" srcOrd="0" destOrd="0" presId="urn:microsoft.com/office/officeart/2005/8/layout/cycle1"/>
    <dgm:cxn modelId="{00B9EACC-CB61-4B4B-8B00-E29EE8253EA1}" type="presOf" srcId="{550DF245-1663-824B-A2EB-979661576A1F}" destId="{6AD60B33-FF34-4C4F-BAB5-6B20521CF497}" srcOrd="0" destOrd="0" presId="urn:microsoft.com/office/officeart/2005/8/layout/cycle1"/>
    <dgm:cxn modelId="{DD2BFDE5-88DE-4C43-BE31-FA2C45563365}" type="presOf" srcId="{2B160835-CF84-B143-8801-2299B4B494B1}" destId="{B1BE4064-021B-AF4A-B687-2EDE3228185D}" srcOrd="0" destOrd="0" presId="urn:microsoft.com/office/officeart/2005/8/layout/cycle1"/>
    <dgm:cxn modelId="{24591ABE-0CDD-7744-8D9B-CD6309FC09C3}" type="presParOf" srcId="{B05C1D9D-6D84-AF46-A51D-1602B4FB2710}" destId="{ED3EFD84-FCD8-0D41-B40C-F32961EE9FC9}" srcOrd="0" destOrd="0" presId="urn:microsoft.com/office/officeart/2005/8/layout/cycle1"/>
    <dgm:cxn modelId="{36500342-1077-FF48-A7E2-6BC4FC7285DA}" type="presParOf" srcId="{B05C1D9D-6D84-AF46-A51D-1602B4FB2710}" destId="{F70E3F68-48A6-074D-94AE-34C9C402B22B}" srcOrd="1" destOrd="0" presId="urn:microsoft.com/office/officeart/2005/8/layout/cycle1"/>
    <dgm:cxn modelId="{AC40FAB6-916F-D244-BA84-507542E13A8A}" type="presParOf" srcId="{B05C1D9D-6D84-AF46-A51D-1602B4FB2710}" destId="{C5387D47-D17A-A842-8440-8B9F5EEF9033}" srcOrd="2" destOrd="0" presId="urn:microsoft.com/office/officeart/2005/8/layout/cycle1"/>
    <dgm:cxn modelId="{8FDD9594-B237-E24E-8076-45A761F1738C}" type="presParOf" srcId="{B05C1D9D-6D84-AF46-A51D-1602B4FB2710}" destId="{5E7EF5B5-0E03-0C46-B90B-FBD7F547B2F7}" srcOrd="3" destOrd="0" presId="urn:microsoft.com/office/officeart/2005/8/layout/cycle1"/>
    <dgm:cxn modelId="{1D911FCB-A201-114C-9CF0-A46C0DE9C48F}" type="presParOf" srcId="{B05C1D9D-6D84-AF46-A51D-1602B4FB2710}" destId="{A2175330-B1B5-6849-A609-1F1862A5A13E}" srcOrd="4" destOrd="0" presId="urn:microsoft.com/office/officeart/2005/8/layout/cycle1"/>
    <dgm:cxn modelId="{28BC1859-D741-3146-AAF6-8C23D7776BD8}" type="presParOf" srcId="{B05C1D9D-6D84-AF46-A51D-1602B4FB2710}" destId="{6AD60B33-FF34-4C4F-BAB5-6B20521CF497}" srcOrd="5" destOrd="0" presId="urn:microsoft.com/office/officeart/2005/8/layout/cycle1"/>
    <dgm:cxn modelId="{5F2A5A3B-3D71-634A-93E2-C2459E3BD913}" type="presParOf" srcId="{B05C1D9D-6D84-AF46-A51D-1602B4FB2710}" destId="{E5CE6940-9D70-2648-8510-E010D329186C}" srcOrd="6" destOrd="0" presId="urn:microsoft.com/office/officeart/2005/8/layout/cycle1"/>
    <dgm:cxn modelId="{A340C039-30C5-DA44-AC1B-F03E90A6D4C2}" type="presParOf" srcId="{B05C1D9D-6D84-AF46-A51D-1602B4FB2710}" destId="{7CC7656E-275C-1143-A34C-4237B274975A}" srcOrd="7" destOrd="0" presId="urn:microsoft.com/office/officeart/2005/8/layout/cycle1"/>
    <dgm:cxn modelId="{4AF33873-A69D-8A4E-928F-D86949E55579}" type="presParOf" srcId="{B05C1D9D-6D84-AF46-A51D-1602B4FB2710}" destId="{67989B3D-5348-B149-B9B7-25063F757F55}" srcOrd="8" destOrd="0" presId="urn:microsoft.com/office/officeart/2005/8/layout/cycle1"/>
    <dgm:cxn modelId="{40D7910A-AE65-FC43-BE5F-5F82DCBD0A62}" type="presParOf" srcId="{B05C1D9D-6D84-AF46-A51D-1602B4FB2710}" destId="{F55B332F-2F38-EE4A-AE68-3C6015AD24E3}" srcOrd="9" destOrd="0" presId="urn:microsoft.com/office/officeart/2005/8/layout/cycle1"/>
    <dgm:cxn modelId="{A4C9BE44-B805-F848-8022-BDBA0827EBC0}" type="presParOf" srcId="{B05C1D9D-6D84-AF46-A51D-1602B4FB2710}" destId="{8CEF16DF-8359-B449-892D-CCFF46F3CA2C}" srcOrd="10" destOrd="0" presId="urn:microsoft.com/office/officeart/2005/8/layout/cycle1"/>
    <dgm:cxn modelId="{52423DA0-572E-D340-A82D-95A59D214A6D}" type="presParOf" srcId="{B05C1D9D-6D84-AF46-A51D-1602B4FB2710}" destId="{52A5ECA8-91A0-1A4A-A503-56C49276E8C9}" srcOrd="11" destOrd="0" presId="urn:microsoft.com/office/officeart/2005/8/layout/cycle1"/>
    <dgm:cxn modelId="{765FCBFA-B31D-D247-997E-290C87BAC48B}" type="presParOf" srcId="{B05C1D9D-6D84-AF46-A51D-1602B4FB2710}" destId="{798F9768-5C78-2F42-956B-EC267EE36ED1}" srcOrd="12" destOrd="0" presId="urn:microsoft.com/office/officeart/2005/8/layout/cycle1"/>
    <dgm:cxn modelId="{A612C900-D489-BE42-BF34-C2254CAF0032}" type="presParOf" srcId="{B05C1D9D-6D84-AF46-A51D-1602B4FB2710}" destId="{B1BE4064-021B-AF4A-B687-2EDE3228185D}" srcOrd="13" destOrd="0" presId="urn:microsoft.com/office/officeart/2005/8/layout/cycle1"/>
    <dgm:cxn modelId="{86CF09B8-8EA6-3B46-A887-41FAB59956EC}" type="presParOf" srcId="{B05C1D9D-6D84-AF46-A51D-1602B4FB2710}" destId="{7F500B5F-07AC-CC42-8C52-FD8F78E5ABF4}" srcOrd="14" destOrd="0" presId="urn:microsoft.com/office/officeart/2005/8/layout/cycle1"/>
    <dgm:cxn modelId="{5FB101AA-3818-6E4F-8662-63FAEC8943CC}" type="presParOf" srcId="{B05C1D9D-6D84-AF46-A51D-1602B4FB2710}" destId="{BFFA1F9E-2D47-CE4E-944F-519441CBAF9C}" srcOrd="15" destOrd="0" presId="urn:microsoft.com/office/officeart/2005/8/layout/cycle1"/>
    <dgm:cxn modelId="{5CF9569D-A078-964C-904D-41C30393CB3A}" type="presParOf" srcId="{B05C1D9D-6D84-AF46-A51D-1602B4FB2710}" destId="{CB9BB6D7-0425-8B4B-97F7-94E430AE0AE6}" srcOrd="16" destOrd="0" presId="urn:microsoft.com/office/officeart/2005/8/layout/cycle1"/>
    <dgm:cxn modelId="{799E0745-4A8A-DE44-A99F-0A73CCF45020}" type="presParOf" srcId="{B05C1D9D-6D84-AF46-A51D-1602B4FB2710}" destId="{09B083CF-1BBF-764D-A9A7-2F448989C3ED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5DD7748-15CB-A746-97BC-FA65D44A315D}" type="doc">
      <dgm:prSet loTypeId="urn:microsoft.com/office/officeart/2005/8/layout/venn2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nb-NO"/>
        </a:p>
      </dgm:t>
    </dgm:pt>
    <dgm:pt modelId="{0277020E-94B9-AF46-B63E-90A29CBDA317}">
      <dgm:prSet phldrT="[Tekst]"/>
      <dgm:spPr/>
      <dgm:t>
        <a:bodyPr/>
        <a:lstStyle/>
        <a:p>
          <a:r>
            <a:rPr lang="nb-NO" dirty="0"/>
            <a:t>Verktøy</a:t>
          </a:r>
        </a:p>
      </dgm:t>
    </dgm:pt>
    <dgm:pt modelId="{B1F4AA02-2299-BE43-981A-7BEC736C9F64}" type="parTrans" cxnId="{4D8A6A2C-5EF4-EC46-BD8F-CF04DCED8E98}">
      <dgm:prSet/>
      <dgm:spPr/>
      <dgm:t>
        <a:bodyPr/>
        <a:lstStyle/>
        <a:p>
          <a:endParaRPr lang="nb-NO"/>
        </a:p>
      </dgm:t>
    </dgm:pt>
    <dgm:pt modelId="{0137E873-A66B-6744-A984-AFE27E4A4AF2}" type="sibTrans" cxnId="{4D8A6A2C-5EF4-EC46-BD8F-CF04DCED8E98}">
      <dgm:prSet/>
      <dgm:spPr/>
      <dgm:t>
        <a:bodyPr/>
        <a:lstStyle/>
        <a:p>
          <a:endParaRPr lang="nb-NO"/>
        </a:p>
      </dgm:t>
    </dgm:pt>
    <dgm:pt modelId="{A79EE6F0-5572-0D47-9057-F2817E636EC7}">
      <dgm:prSet phldrT="[Tekst]"/>
      <dgm:spPr/>
      <dgm:t>
        <a:bodyPr/>
        <a:lstStyle/>
        <a:p>
          <a:r>
            <a:rPr lang="nb-NO" dirty="0"/>
            <a:t>Kultur</a:t>
          </a:r>
        </a:p>
      </dgm:t>
    </dgm:pt>
    <dgm:pt modelId="{AE13A4F1-1A81-D14A-A512-7E52E8F18A11}" type="parTrans" cxnId="{05C28DD2-E058-4A4C-AE21-5C0C15803DF2}">
      <dgm:prSet/>
      <dgm:spPr/>
      <dgm:t>
        <a:bodyPr/>
        <a:lstStyle/>
        <a:p>
          <a:endParaRPr lang="nb-NO"/>
        </a:p>
      </dgm:t>
    </dgm:pt>
    <dgm:pt modelId="{FEA6EA11-E48F-3542-AD28-97C56B1138B7}" type="sibTrans" cxnId="{05C28DD2-E058-4A4C-AE21-5C0C15803DF2}">
      <dgm:prSet/>
      <dgm:spPr/>
      <dgm:t>
        <a:bodyPr/>
        <a:lstStyle/>
        <a:p>
          <a:endParaRPr lang="nb-NO"/>
        </a:p>
      </dgm:t>
    </dgm:pt>
    <dgm:pt modelId="{7BC1C888-CA40-FD45-8316-E76315D3425F}">
      <dgm:prSet phldrT="[Tekst]"/>
      <dgm:spPr/>
      <dgm:t>
        <a:bodyPr/>
        <a:lstStyle/>
        <a:p>
          <a:r>
            <a:rPr lang="nb-NO" dirty="0"/>
            <a:t>Mennesker</a:t>
          </a:r>
        </a:p>
      </dgm:t>
    </dgm:pt>
    <dgm:pt modelId="{65D1B65A-D4BF-AB42-A574-C0A2C1C5BE01}" type="parTrans" cxnId="{1F5D3462-D3F9-F742-B0E1-60D56716B9B5}">
      <dgm:prSet/>
      <dgm:spPr/>
      <dgm:t>
        <a:bodyPr/>
        <a:lstStyle/>
        <a:p>
          <a:endParaRPr lang="nb-NO"/>
        </a:p>
      </dgm:t>
    </dgm:pt>
    <dgm:pt modelId="{D4AFE795-CE6C-7849-A801-F0F4A2F8FDF7}" type="sibTrans" cxnId="{1F5D3462-D3F9-F742-B0E1-60D56716B9B5}">
      <dgm:prSet/>
      <dgm:spPr/>
      <dgm:t>
        <a:bodyPr/>
        <a:lstStyle/>
        <a:p>
          <a:endParaRPr lang="nb-NO"/>
        </a:p>
      </dgm:t>
    </dgm:pt>
    <dgm:pt modelId="{202646D7-127D-4B4B-98DB-30B46813BE8C}" type="pres">
      <dgm:prSet presAssocID="{35DD7748-15CB-A746-97BC-FA65D44A315D}" presName="Name0" presStyleCnt="0">
        <dgm:presLayoutVars>
          <dgm:chMax val="7"/>
          <dgm:resizeHandles val="exact"/>
        </dgm:presLayoutVars>
      </dgm:prSet>
      <dgm:spPr/>
    </dgm:pt>
    <dgm:pt modelId="{04FB3F6F-4DF7-B24F-99DB-91265E0DFE4B}" type="pres">
      <dgm:prSet presAssocID="{35DD7748-15CB-A746-97BC-FA65D44A315D}" presName="comp1" presStyleCnt="0"/>
      <dgm:spPr/>
    </dgm:pt>
    <dgm:pt modelId="{C5706480-8C28-C74F-B68A-6A091DAB2615}" type="pres">
      <dgm:prSet presAssocID="{35DD7748-15CB-A746-97BC-FA65D44A315D}" presName="circle1" presStyleLbl="node1" presStyleIdx="0" presStyleCnt="3"/>
      <dgm:spPr/>
    </dgm:pt>
    <dgm:pt modelId="{889BBB74-C0CC-C84E-AAF0-2E4753508E8A}" type="pres">
      <dgm:prSet presAssocID="{35DD7748-15CB-A746-97BC-FA65D44A315D}" presName="c1text" presStyleLbl="node1" presStyleIdx="0" presStyleCnt="3">
        <dgm:presLayoutVars>
          <dgm:bulletEnabled val="1"/>
        </dgm:presLayoutVars>
      </dgm:prSet>
      <dgm:spPr/>
    </dgm:pt>
    <dgm:pt modelId="{53EE1097-7AE6-1B4D-8399-4F73216440DF}" type="pres">
      <dgm:prSet presAssocID="{35DD7748-15CB-A746-97BC-FA65D44A315D}" presName="comp2" presStyleCnt="0"/>
      <dgm:spPr/>
    </dgm:pt>
    <dgm:pt modelId="{3E269F31-3470-5A4F-97D6-553A84159889}" type="pres">
      <dgm:prSet presAssocID="{35DD7748-15CB-A746-97BC-FA65D44A315D}" presName="circle2" presStyleLbl="node1" presStyleIdx="1" presStyleCnt="3"/>
      <dgm:spPr/>
    </dgm:pt>
    <dgm:pt modelId="{73548983-10E0-7247-AAC1-B8C6D2C9184B}" type="pres">
      <dgm:prSet presAssocID="{35DD7748-15CB-A746-97BC-FA65D44A315D}" presName="c2text" presStyleLbl="node1" presStyleIdx="1" presStyleCnt="3">
        <dgm:presLayoutVars>
          <dgm:bulletEnabled val="1"/>
        </dgm:presLayoutVars>
      </dgm:prSet>
      <dgm:spPr/>
    </dgm:pt>
    <dgm:pt modelId="{3FDE3E26-8079-AF47-AF3A-32F918754EF4}" type="pres">
      <dgm:prSet presAssocID="{35DD7748-15CB-A746-97BC-FA65D44A315D}" presName="comp3" presStyleCnt="0"/>
      <dgm:spPr/>
    </dgm:pt>
    <dgm:pt modelId="{779654E7-20E4-0C4E-B1B5-F4885D392E9A}" type="pres">
      <dgm:prSet presAssocID="{35DD7748-15CB-A746-97BC-FA65D44A315D}" presName="circle3" presStyleLbl="node1" presStyleIdx="2" presStyleCnt="3"/>
      <dgm:spPr/>
    </dgm:pt>
    <dgm:pt modelId="{9BE81896-6419-7F44-8A2D-5D78E4799043}" type="pres">
      <dgm:prSet presAssocID="{35DD7748-15CB-A746-97BC-FA65D44A315D}" presName="c3text" presStyleLbl="node1" presStyleIdx="2" presStyleCnt="3">
        <dgm:presLayoutVars>
          <dgm:bulletEnabled val="1"/>
        </dgm:presLayoutVars>
      </dgm:prSet>
      <dgm:spPr/>
    </dgm:pt>
  </dgm:ptLst>
  <dgm:cxnLst>
    <dgm:cxn modelId="{0C47250F-5CF8-9345-B6CA-803CF9A9B9A0}" type="presOf" srcId="{7BC1C888-CA40-FD45-8316-E76315D3425F}" destId="{779654E7-20E4-0C4E-B1B5-F4885D392E9A}" srcOrd="0" destOrd="0" presId="urn:microsoft.com/office/officeart/2005/8/layout/venn2"/>
    <dgm:cxn modelId="{4D8A6A2C-5EF4-EC46-BD8F-CF04DCED8E98}" srcId="{35DD7748-15CB-A746-97BC-FA65D44A315D}" destId="{0277020E-94B9-AF46-B63E-90A29CBDA317}" srcOrd="0" destOrd="0" parTransId="{B1F4AA02-2299-BE43-981A-7BEC736C9F64}" sibTransId="{0137E873-A66B-6744-A984-AFE27E4A4AF2}"/>
    <dgm:cxn modelId="{2769653A-143E-BF40-B85C-FC7A5C746B70}" type="presOf" srcId="{0277020E-94B9-AF46-B63E-90A29CBDA317}" destId="{C5706480-8C28-C74F-B68A-6A091DAB2615}" srcOrd="0" destOrd="0" presId="urn:microsoft.com/office/officeart/2005/8/layout/venn2"/>
    <dgm:cxn modelId="{1F5D3462-D3F9-F742-B0E1-60D56716B9B5}" srcId="{35DD7748-15CB-A746-97BC-FA65D44A315D}" destId="{7BC1C888-CA40-FD45-8316-E76315D3425F}" srcOrd="2" destOrd="0" parTransId="{65D1B65A-D4BF-AB42-A574-C0A2C1C5BE01}" sibTransId="{D4AFE795-CE6C-7849-A801-F0F4A2F8FDF7}"/>
    <dgm:cxn modelId="{E941B174-8865-2A47-9BE5-CD99C10ABBAC}" type="presOf" srcId="{7BC1C888-CA40-FD45-8316-E76315D3425F}" destId="{9BE81896-6419-7F44-8A2D-5D78E4799043}" srcOrd="1" destOrd="0" presId="urn:microsoft.com/office/officeart/2005/8/layout/venn2"/>
    <dgm:cxn modelId="{8552DF7C-563B-3A42-A400-9326AE94601E}" type="presOf" srcId="{35DD7748-15CB-A746-97BC-FA65D44A315D}" destId="{202646D7-127D-4B4B-98DB-30B46813BE8C}" srcOrd="0" destOrd="0" presId="urn:microsoft.com/office/officeart/2005/8/layout/venn2"/>
    <dgm:cxn modelId="{09C12583-EACE-3940-830E-629ED8BE4564}" type="presOf" srcId="{A79EE6F0-5572-0D47-9057-F2817E636EC7}" destId="{3E269F31-3470-5A4F-97D6-553A84159889}" srcOrd="0" destOrd="0" presId="urn:microsoft.com/office/officeart/2005/8/layout/venn2"/>
    <dgm:cxn modelId="{7CFD4C86-205B-0949-AA55-FEB2906E5ED5}" type="presOf" srcId="{0277020E-94B9-AF46-B63E-90A29CBDA317}" destId="{889BBB74-C0CC-C84E-AAF0-2E4753508E8A}" srcOrd="1" destOrd="0" presId="urn:microsoft.com/office/officeart/2005/8/layout/venn2"/>
    <dgm:cxn modelId="{E89B5887-B9A6-7746-83D1-85074320AAA2}" type="presOf" srcId="{A79EE6F0-5572-0D47-9057-F2817E636EC7}" destId="{73548983-10E0-7247-AAC1-B8C6D2C9184B}" srcOrd="1" destOrd="0" presId="urn:microsoft.com/office/officeart/2005/8/layout/venn2"/>
    <dgm:cxn modelId="{05C28DD2-E058-4A4C-AE21-5C0C15803DF2}" srcId="{35DD7748-15CB-A746-97BC-FA65D44A315D}" destId="{A79EE6F0-5572-0D47-9057-F2817E636EC7}" srcOrd="1" destOrd="0" parTransId="{AE13A4F1-1A81-D14A-A512-7E52E8F18A11}" sibTransId="{FEA6EA11-E48F-3542-AD28-97C56B1138B7}"/>
    <dgm:cxn modelId="{A961716B-776D-B448-809E-EA049600FDF9}" type="presParOf" srcId="{202646D7-127D-4B4B-98DB-30B46813BE8C}" destId="{04FB3F6F-4DF7-B24F-99DB-91265E0DFE4B}" srcOrd="0" destOrd="0" presId="urn:microsoft.com/office/officeart/2005/8/layout/venn2"/>
    <dgm:cxn modelId="{F920E56C-A0A3-7D4F-93FA-909B891CCAB0}" type="presParOf" srcId="{04FB3F6F-4DF7-B24F-99DB-91265E0DFE4B}" destId="{C5706480-8C28-C74F-B68A-6A091DAB2615}" srcOrd="0" destOrd="0" presId="urn:microsoft.com/office/officeart/2005/8/layout/venn2"/>
    <dgm:cxn modelId="{EC9A0FDD-DDA6-7C49-BB2D-302415F1D6C8}" type="presParOf" srcId="{04FB3F6F-4DF7-B24F-99DB-91265E0DFE4B}" destId="{889BBB74-C0CC-C84E-AAF0-2E4753508E8A}" srcOrd="1" destOrd="0" presId="urn:microsoft.com/office/officeart/2005/8/layout/venn2"/>
    <dgm:cxn modelId="{7FDB7211-4A19-B74A-8A2B-CA344CD6058A}" type="presParOf" srcId="{202646D7-127D-4B4B-98DB-30B46813BE8C}" destId="{53EE1097-7AE6-1B4D-8399-4F73216440DF}" srcOrd="1" destOrd="0" presId="urn:microsoft.com/office/officeart/2005/8/layout/venn2"/>
    <dgm:cxn modelId="{826A2E26-662C-E649-B606-DA1535E7F39A}" type="presParOf" srcId="{53EE1097-7AE6-1B4D-8399-4F73216440DF}" destId="{3E269F31-3470-5A4F-97D6-553A84159889}" srcOrd="0" destOrd="0" presId="urn:microsoft.com/office/officeart/2005/8/layout/venn2"/>
    <dgm:cxn modelId="{631B9957-E193-E242-AFAF-1614DE408DE8}" type="presParOf" srcId="{53EE1097-7AE6-1B4D-8399-4F73216440DF}" destId="{73548983-10E0-7247-AAC1-B8C6D2C9184B}" srcOrd="1" destOrd="0" presId="urn:microsoft.com/office/officeart/2005/8/layout/venn2"/>
    <dgm:cxn modelId="{E1FBD945-6CA3-854E-8102-557FF74BAA37}" type="presParOf" srcId="{202646D7-127D-4B4B-98DB-30B46813BE8C}" destId="{3FDE3E26-8079-AF47-AF3A-32F918754EF4}" srcOrd="2" destOrd="0" presId="urn:microsoft.com/office/officeart/2005/8/layout/venn2"/>
    <dgm:cxn modelId="{CE62EEC8-F568-854A-B505-DB5DBE7DFFBA}" type="presParOf" srcId="{3FDE3E26-8079-AF47-AF3A-32F918754EF4}" destId="{779654E7-20E4-0C4E-B1B5-F4885D392E9A}" srcOrd="0" destOrd="0" presId="urn:microsoft.com/office/officeart/2005/8/layout/venn2"/>
    <dgm:cxn modelId="{4E7387AE-4EB6-9B49-95E8-E74E0B7D78F6}" type="presParOf" srcId="{3FDE3E26-8079-AF47-AF3A-32F918754EF4}" destId="{9BE81896-6419-7F44-8A2D-5D78E4799043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5DD7748-15CB-A746-97BC-FA65D44A315D}" type="doc">
      <dgm:prSet loTypeId="urn:microsoft.com/office/officeart/2005/8/layout/venn2" loCatId="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nb-NO"/>
        </a:p>
      </dgm:t>
    </dgm:pt>
    <dgm:pt modelId="{0277020E-94B9-AF46-B63E-90A29CBDA317}">
      <dgm:prSet phldrT="[Tekst]"/>
      <dgm:spPr/>
      <dgm:t>
        <a:bodyPr/>
        <a:lstStyle/>
        <a:p>
          <a:r>
            <a:rPr lang="nb-NO"/>
            <a:t>Prosesser</a:t>
          </a:r>
          <a:endParaRPr lang="nb-NO" dirty="0"/>
        </a:p>
      </dgm:t>
    </dgm:pt>
    <dgm:pt modelId="{B1F4AA02-2299-BE43-981A-7BEC736C9F64}" type="parTrans" cxnId="{4D8A6A2C-5EF4-EC46-BD8F-CF04DCED8E98}">
      <dgm:prSet/>
      <dgm:spPr/>
      <dgm:t>
        <a:bodyPr/>
        <a:lstStyle/>
        <a:p>
          <a:endParaRPr lang="nb-NO"/>
        </a:p>
      </dgm:t>
    </dgm:pt>
    <dgm:pt modelId="{0137E873-A66B-6744-A984-AFE27E4A4AF2}" type="sibTrans" cxnId="{4D8A6A2C-5EF4-EC46-BD8F-CF04DCED8E98}">
      <dgm:prSet/>
      <dgm:spPr/>
      <dgm:t>
        <a:bodyPr/>
        <a:lstStyle/>
        <a:p>
          <a:endParaRPr lang="nb-NO"/>
        </a:p>
      </dgm:t>
    </dgm:pt>
    <dgm:pt modelId="{A79EE6F0-5572-0D47-9057-F2817E636EC7}">
      <dgm:prSet phldrT="[Tekst]"/>
      <dgm:spPr/>
      <dgm:t>
        <a:bodyPr/>
        <a:lstStyle/>
        <a:p>
          <a:r>
            <a:rPr lang="nb-NO" dirty="0"/>
            <a:t>Applikasjoner</a:t>
          </a:r>
        </a:p>
      </dgm:t>
    </dgm:pt>
    <dgm:pt modelId="{AE13A4F1-1A81-D14A-A512-7E52E8F18A11}" type="parTrans" cxnId="{05C28DD2-E058-4A4C-AE21-5C0C15803DF2}">
      <dgm:prSet/>
      <dgm:spPr/>
      <dgm:t>
        <a:bodyPr/>
        <a:lstStyle/>
        <a:p>
          <a:endParaRPr lang="nb-NO"/>
        </a:p>
      </dgm:t>
    </dgm:pt>
    <dgm:pt modelId="{FEA6EA11-E48F-3542-AD28-97C56B1138B7}" type="sibTrans" cxnId="{05C28DD2-E058-4A4C-AE21-5C0C15803DF2}">
      <dgm:prSet/>
      <dgm:spPr/>
      <dgm:t>
        <a:bodyPr/>
        <a:lstStyle/>
        <a:p>
          <a:endParaRPr lang="nb-NO"/>
        </a:p>
      </dgm:t>
    </dgm:pt>
    <dgm:pt modelId="{7BC1C888-CA40-FD45-8316-E76315D3425F}">
      <dgm:prSet phldrT="[Tekst]"/>
      <dgm:spPr/>
      <dgm:t>
        <a:bodyPr/>
        <a:lstStyle/>
        <a:p>
          <a:r>
            <a:rPr lang="nb-NO" dirty="0"/>
            <a:t>Data</a:t>
          </a:r>
        </a:p>
      </dgm:t>
    </dgm:pt>
    <dgm:pt modelId="{65D1B65A-D4BF-AB42-A574-C0A2C1C5BE01}" type="parTrans" cxnId="{1F5D3462-D3F9-F742-B0E1-60D56716B9B5}">
      <dgm:prSet/>
      <dgm:spPr/>
      <dgm:t>
        <a:bodyPr/>
        <a:lstStyle/>
        <a:p>
          <a:endParaRPr lang="nb-NO"/>
        </a:p>
      </dgm:t>
    </dgm:pt>
    <dgm:pt modelId="{D4AFE795-CE6C-7849-A801-F0F4A2F8FDF7}" type="sibTrans" cxnId="{1F5D3462-D3F9-F742-B0E1-60D56716B9B5}">
      <dgm:prSet/>
      <dgm:spPr/>
      <dgm:t>
        <a:bodyPr/>
        <a:lstStyle/>
        <a:p>
          <a:endParaRPr lang="nb-NO"/>
        </a:p>
      </dgm:t>
    </dgm:pt>
    <dgm:pt modelId="{202646D7-127D-4B4B-98DB-30B46813BE8C}" type="pres">
      <dgm:prSet presAssocID="{35DD7748-15CB-A746-97BC-FA65D44A315D}" presName="Name0" presStyleCnt="0">
        <dgm:presLayoutVars>
          <dgm:chMax val="7"/>
          <dgm:resizeHandles val="exact"/>
        </dgm:presLayoutVars>
      </dgm:prSet>
      <dgm:spPr/>
    </dgm:pt>
    <dgm:pt modelId="{04FB3F6F-4DF7-B24F-99DB-91265E0DFE4B}" type="pres">
      <dgm:prSet presAssocID="{35DD7748-15CB-A746-97BC-FA65D44A315D}" presName="comp1" presStyleCnt="0"/>
      <dgm:spPr/>
    </dgm:pt>
    <dgm:pt modelId="{C5706480-8C28-C74F-B68A-6A091DAB2615}" type="pres">
      <dgm:prSet presAssocID="{35DD7748-15CB-A746-97BC-FA65D44A315D}" presName="circle1" presStyleLbl="node1" presStyleIdx="0" presStyleCnt="3"/>
      <dgm:spPr/>
    </dgm:pt>
    <dgm:pt modelId="{889BBB74-C0CC-C84E-AAF0-2E4753508E8A}" type="pres">
      <dgm:prSet presAssocID="{35DD7748-15CB-A746-97BC-FA65D44A315D}" presName="c1text" presStyleLbl="node1" presStyleIdx="0" presStyleCnt="3">
        <dgm:presLayoutVars>
          <dgm:bulletEnabled val="1"/>
        </dgm:presLayoutVars>
      </dgm:prSet>
      <dgm:spPr/>
    </dgm:pt>
    <dgm:pt modelId="{53EE1097-7AE6-1B4D-8399-4F73216440DF}" type="pres">
      <dgm:prSet presAssocID="{35DD7748-15CB-A746-97BC-FA65D44A315D}" presName="comp2" presStyleCnt="0"/>
      <dgm:spPr/>
    </dgm:pt>
    <dgm:pt modelId="{3E269F31-3470-5A4F-97D6-553A84159889}" type="pres">
      <dgm:prSet presAssocID="{35DD7748-15CB-A746-97BC-FA65D44A315D}" presName="circle2" presStyleLbl="node1" presStyleIdx="1" presStyleCnt="3"/>
      <dgm:spPr/>
    </dgm:pt>
    <dgm:pt modelId="{73548983-10E0-7247-AAC1-B8C6D2C9184B}" type="pres">
      <dgm:prSet presAssocID="{35DD7748-15CB-A746-97BC-FA65D44A315D}" presName="c2text" presStyleLbl="node1" presStyleIdx="1" presStyleCnt="3">
        <dgm:presLayoutVars>
          <dgm:bulletEnabled val="1"/>
        </dgm:presLayoutVars>
      </dgm:prSet>
      <dgm:spPr/>
    </dgm:pt>
    <dgm:pt modelId="{3FDE3E26-8079-AF47-AF3A-32F918754EF4}" type="pres">
      <dgm:prSet presAssocID="{35DD7748-15CB-A746-97BC-FA65D44A315D}" presName="comp3" presStyleCnt="0"/>
      <dgm:spPr/>
    </dgm:pt>
    <dgm:pt modelId="{779654E7-20E4-0C4E-B1B5-F4885D392E9A}" type="pres">
      <dgm:prSet presAssocID="{35DD7748-15CB-A746-97BC-FA65D44A315D}" presName="circle3" presStyleLbl="node1" presStyleIdx="2" presStyleCnt="3"/>
      <dgm:spPr/>
    </dgm:pt>
    <dgm:pt modelId="{9BE81896-6419-7F44-8A2D-5D78E4799043}" type="pres">
      <dgm:prSet presAssocID="{35DD7748-15CB-A746-97BC-FA65D44A315D}" presName="c3text" presStyleLbl="node1" presStyleIdx="2" presStyleCnt="3">
        <dgm:presLayoutVars>
          <dgm:bulletEnabled val="1"/>
        </dgm:presLayoutVars>
      </dgm:prSet>
      <dgm:spPr/>
    </dgm:pt>
  </dgm:ptLst>
  <dgm:cxnLst>
    <dgm:cxn modelId="{0C47250F-5CF8-9345-B6CA-803CF9A9B9A0}" type="presOf" srcId="{7BC1C888-CA40-FD45-8316-E76315D3425F}" destId="{779654E7-20E4-0C4E-B1B5-F4885D392E9A}" srcOrd="0" destOrd="0" presId="urn:microsoft.com/office/officeart/2005/8/layout/venn2"/>
    <dgm:cxn modelId="{4D8A6A2C-5EF4-EC46-BD8F-CF04DCED8E98}" srcId="{35DD7748-15CB-A746-97BC-FA65D44A315D}" destId="{0277020E-94B9-AF46-B63E-90A29CBDA317}" srcOrd="0" destOrd="0" parTransId="{B1F4AA02-2299-BE43-981A-7BEC736C9F64}" sibTransId="{0137E873-A66B-6744-A984-AFE27E4A4AF2}"/>
    <dgm:cxn modelId="{2769653A-143E-BF40-B85C-FC7A5C746B70}" type="presOf" srcId="{0277020E-94B9-AF46-B63E-90A29CBDA317}" destId="{C5706480-8C28-C74F-B68A-6A091DAB2615}" srcOrd="0" destOrd="0" presId="urn:microsoft.com/office/officeart/2005/8/layout/venn2"/>
    <dgm:cxn modelId="{1F5D3462-D3F9-F742-B0E1-60D56716B9B5}" srcId="{35DD7748-15CB-A746-97BC-FA65D44A315D}" destId="{7BC1C888-CA40-FD45-8316-E76315D3425F}" srcOrd="2" destOrd="0" parTransId="{65D1B65A-D4BF-AB42-A574-C0A2C1C5BE01}" sibTransId="{D4AFE795-CE6C-7849-A801-F0F4A2F8FDF7}"/>
    <dgm:cxn modelId="{E941B174-8865-2A47-9BE5-CD99C10ABBAC}" type="presOf" srcId="{7BC1C888-CA40-FD45-8316-E76315D3425F}" destId="{9BE81896-6419-7F44-8A2D-5D78E4799043}" srcOrd="1" destOrd="0" presId="urn:microsoft.com/office/officeart/2005/8/layout/venn2"/>
    <dgm:cxn modelId="{8552DF7C-563B-3A42-A400-9326AE94601E}" type="presOf" srcId="{35DD7748-15CB-A746-97BC-FA65D44A315D}" destId="{202646D7-127D-4B4B-98DB-30B46813BE8C}" srcOrd="0" destOrd="0" presId="urn:microsoft.com/office/officeart/2005/8/layout/venn2"/>
    <dgm:cxn modelId="{09C12583-EACE-3940-830E-629ED8BE4564}" type="presOf" srcId="{A79EE6F0-5572-0D47-9057-F2817E636EC7}" destId="{3E269F31-3470-5A4F-97D6-553A84159889}" srcOrd="0" destOrd="0" presId="urn:microsoft.com/office/officeart/2005/8/layout/venn2"/>
    <dgm:cxn modelId="{7CFD4C86-205B-0949-AA55-FEB2906E5ED5}" type="presOf" srcId="{0277020E-94B9-AF46-B63E-90A29CBDA317}" destId="{889BBB74-C0CC-C84E-AAF0-2E4753508E8A}" srcOrd="1" destOrd="0" presId="urn:microsoft.com/office/officeart/2005/8/layout/venn2"/>
    <dgm:cxn modelId="{E89B5887-B9A6-7746-83D1-85074320AAA2}" type="presOf" srcId="{A79EE6F0-5572-0D47-9057-F2817E636EC7}" destId="{73548983-10E0-7247-AAC1-B8C6D2C9184B}" srcOrd="1" destOrd="0" presId="urn:microsoft.com/office/officeart/2005/8/layout/venn2"/>
    <dgm:cxn modelId="{05C28DD2-E058-4A4C-AE21-5C0C15803DF2}" srcId="{35DD7748-15CB-A746-97BC-FA65D44A315D}" destId="{A79EE6F0-5572-0D47-9057-F2817E636EC7}" srcOrd="1" destOrd="0" parTransId="{AE13A4F1-1A81-D14A-A512-7E52E8F18A11}" sibTransId="{FEA6EA11-E48F-3542-AD28-97C56B1138B7}"/>
    <dgm:cxn modelId="{A961716B-776D-B448-809E-EA049600FDF9}" type="presParOf" srcId="{202646D7-127D-4B4B-98DB-30B46813BE8C}" destId="{04FB3F6F-4DF7-B24F-99DB-91265E0DFE4B}" srcOrd="0" destOrd="0" presId="urn:microsoft.com/office/officeart/2005/8/layout/venn2"/>
    <dgm:cxn modelId="{F920E56C-A0A3-7D4F-93FA-909B891CCAB0}" type="presParOf" srcId="{04FB3F6F-4DF7-B24F-99DB-91265E0DFE4B}" destId="{C5706480-8C28-C74F-B68A-6A091DAB2615}" srcOrd="0" destOrd="0" presId="urn:microsoft.com/office/officeart/2005/8/layout/venn2"/>
    <dgm:cxn modelId="{EC9A0FDD-DDA6-7C49-BB2D-302415F1D6C8}" type="presParOf" srcId="{04FB3F6F-4DF7-B24F-99DB-91265E0DFE4B}" destId="{889BBB74-C0CC-C84E-AAF0-2E4753508E8A}" srcOrd="1" destOrd="0" presId="urn:microsoft.com/office/officeart/2005/8/layout/venn2"/>
    <dgm:cxn modelId="{7FDB7211-4A19-B74A-8A2B-CA344CD6058A}" type="presParOf" srcId="{202646D7-127D-4B4B-98DB-30B46813BE8C}" destId="{53EE1097-7AE6-1B4D-8399-4F73216440DF}" srcOrd="1" destOrd="0" presId="urn:microsoft.com/office/officeart/2005/8/layout/venn2"/>
    <dgm:cxn modelId="{826A2E26-662C-E649-B606-DA1535E7F39A}" type="presParOf" srcId="{53EE1097-7AE6-1B4D-8399-4F73216440DF}" destId="{3E269F31-3470-5A4F-97D6-553A84159889}" srcOrd="0" destOrd="0" presId="urn:microsoft.com/office/officeart/2005/8/layout/venn2"/>
    <dgm:cxn modelId="{631B9957-E193-E242-AFAF-1614DE408DE8}" type="presParOf" srcId="{53EE1097-7AE6-1B4D-8399-4F73216440DF}" destId="{73548983-10E0-7247-AAC1-B8C6D2C9184B}" srcOrd="1" destOrd="0" presId="urn:microsoft.com/office/officeart/2005/8/layout/venn2"/>
    <dgm:cxn modelId="{E1FBD945-6CA3-854E-8102-557FF74BAA37}" type="presParOf" srcId="{202646D7-127D-4B4B-98DB-30B46813BE8C}" destId="{3FDE3E26-8079-AF47-AF3A-32F918754EF4}" srcOrd="2" destOrd="0" presId="urn:microsoft.com/office/officeart/2005/8/layout/venn2"/>
    <dgm:cxn modelId="{CE62EEC8-F568-854A-B505-DB5DBE7DFFBA}" type="presParOf" srcId="{3FDE3E26-8079-AF47-AF3A-32F918754EF4}" destId="{779654E7-20E4-0C4E-B1B5-F4885D392E9A}" srcOrd="0" destOrd="0" presId="urn:microsoft.com/office/officeart/2005/8/layout/venn2"/>
    <dgm:cxn modelId="{4E7387AE-4EB6-9B49-95E8-E74E0B7D78F6}" type="presParOf" srcId="{3FDE3E26-8079-AF47-AF3A-32F918754EF4}" destId="{9BE81896-6419-7F44-8A2D-5D78E4799043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80CC63D-36C7-6D4D-8A8A-9DC001F2EB47}" type="doc">
      <dgm:prSet loTypeId="urn:microsoft.com/office/officeart/2005/8/layout/venn1" loCatId="" qsTypeId="urn:microsoft.com/office/officeart/2005/8/quickstyle/simple4" qsCatId="simple" csTypeId="urn:microsoft.com/office/officeart/2005/8/colors/colorful4" csCatId="colorful" phldr="1"/>
      <dgm:spPr/>
    </dgm:pt>
    <dgm:pt modelId="{AE4EAE1A-26BF-0A40-9850-377F72A05EA9}">
      <dgm:prSet phldrT="[Tekst]"/>
      <dgm:spPr/>
      <dgm:t>
        <a:bodyPr/>
        <a:lstStyle/>
        <a:p>
          <a:r>
            <a:rPr lang="nb-NO"/>
            <a:t>Arbeidstakere</a:t>
          </a:r>
        </a:p>
      </dgm:t>
    </dgm:pt>
    <dgm:pt modelId="{F02037E3-3C9A-FE47-87F5-35D54E5FC3B9}" type="parTrans" cxnId="{6C3BF317-AF34-4E47-874A-17845D37E9E9}">
      <dgm:prSet/>
      <dgm:spPr/>
      <dgm:t>
        <a:bodyPr/>
        <a:lstStyle/>
        <a:p>
          <a:pPr algn="ctr"/>
          <a:endParaRPr lang="nb-NO"/>
        </a:p>
      </dgm:t>
    </dgm:pt>
    <dgm:pt modelId="{22E3CD5F-A282-EB47-BA0A-0BD113989FC2}" type="sibTrans" cxnId="{6C3BF317-AF34-4E47-874A-17845D37E9E9}">
      <dgm:prSet/>
      <dgm:spPr/>
      <dgm:t>
        <a:bodyPr/>
        <a:lstStyle/>
        <a:p>
          <a:endParaRPr lang="nb-NO"/>
        </a:p>
      </dgm:t>
    </dgm:pt>
    <dgm:pt modelId="{E4B7CD5A-CA0C-5145-80BE-750E21464487}">
      <dgm:prSet phldrT="[Tekst]"/>
      <dgm:spPr/>
      <dgm:t>
        <a:bodyPr/>
        <a:lstStyle/>
        <a:p>
          <a:r>
            <a:rPr lang="nb-NO"/>
            <a:t>Arbeidsgivere</a:t>
          </a:r>
        </a:p>
      </dgm:t>
    </dgm:pt>
    <dgm:pt modelId="{F0A04D42-B798-0B42-AF89-D90152D786D9}" type="parTrans" cxnId="{2F91AFDB-F6C4-8B4A-9E9F-4D65CCFDB54A}">
      <dgm:prSet/>
      <dgm:spPr/>
      <dgm:t>
        <a:bodyPr/>
        <a:lstStyle/>
        <a:p>
          <a:pPr algn="ctr"/>
          <a:endParaRPr lang="nb-NO"/>
        </a:p>
      </dgm:t>
    </dgm:pt>
    <dgm:pt modelId="{0A852ED6-4E54-9548-A57A-00E10AA5AE79}" type="sibTrans" cxnId="{2F91AFDB-F6C4-8B4A-9E9F-4D65CCFDB54A}">
      <dgm:prSet/>
      <dgm:spPr/>
      <dgm:t>
        <a:bodyPr/>
        <a:lstStyle/>
        <a:p>
          <a:endParaRPr lang="nb-NO"/>
        </a:p>
      </dgm:t>
    </dgm:pt>
    <dgm:pt modelId="{FA2E1199-8CC5-1E4B-B255-C6F993532977}">
      <dgm:prSet phldrT="[Tekst]"/>
      <dgm:spPr/>
      <dgm:t>
        <a:bodyPr/>
        <a:lstStyle/>
        <a:p>
          <a:r>
            <a:rPr lang="nb-NO"/>
            <a:t>Myndigheter</a:t>
          </a:r>
        </a:p>
      </dgm:t>
    </dgm:pt>
    <dgm:pt modelId="{CF9EF31D-5F20-0B44-847D-B0A053C81EDA}" type="parTrans" cxnId="{094A851B-5843-774D-BB07-CC9114E6D0FA}">
      <dgm:prSet/>
      <dgm:spPr/>
      <dgm:t>
        <a:bodyPr/>
        <a:lstStyle/>
        <a:p>
          <a:pPr algn="ctr"/>
          <a:endParaRPr lang="nb-NO"/>
        </a:p>
      </dgm:t>
    </dgm:pt>
    <dgm:pt modelId="{D1F0D73A-1A59-3041-8EAD-9BB610417561}" type="sibTrans" cxnId="{094A851B-5843-774D-BB07-CC9114E6D0FA}">
      <dgm:prSet/>
      <dgm:spPr/>
      <dgm:t>
        <a:bodyPr/>
        <a:lstStyle/>
        <a:p>
          <a:endParaRPr lang="nb-NO"/>
        </a:p>
      </dgm:t>
    </dgm:pt>
    <dgm:pt modelId="{C5654083-B87C-D542-82A4-C0F798156C23}" type="pres">
      <dgm:prSet presAssocID="{180CC63D-36C7-6D4D-8A8A-9DC001F2EB47}" presName="compositeShape" presStyleCnt="0">
        <dgm:presLayoutVars>
          <dgm:chMax val="7"/>
          <dgm:dir/>
          <dgm:resizeHandles val="exact"/>
        </dgm:presLayoutVars>
      </dgm:prSet>
      <dgm:spPr/>
    </dgm:pt>
    <dgm:pt modelId="{92C66341-E237-6344-BD64-54D5F01A8DD9}" type="pres">
      <dgm:prSet presAssocID="{AE4EAE1A-26BF-0A40-9850-377F72A05EA9}" presName="circ1" presStyleLbl="vennNode1" presStyleIdx="0" presStyleCnt="3"/>
      <dgm:spPr/>
    </dgm:pt>
    <dgm:pt modelId="{63F4FB3D-69CF-6E4C-B992-CF30A7F18111}" type="pres">
      <dgm:prSet presAssocID="{AE4EAE1A-26BF-0A40-9850-377F72A05EA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377505B-8BD6-1B48-BB47-EB5316B35A3F}" type="pres">
      <dgm:prSet presAssocID="{E4B7CD5A-CA0C-5145-80BE-750E21464487}" presName="circ2" presStyleLbl="vennNode1" presStyleIdx="1" presStyleCnt="3"/>
      <dgm:spPr/>
    </dgm:pt>
    <dgm:pt modelId="{E774CC4A-7A13-E542-A9DD-DDADC0CBBAB7}" type="pres">
      <dgm:prSet presAssocID="{E4B7CD5A-CA0C-5145-80BE-750E2146448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84D89FF-AADA-AB42-8A55-FB5846D5937C}" type="pres">
      <dgm:prSet presAssocID="{FA2E1199-8CC5-1E4B-B255-C6F993532977}" presName="circ3" presStyleLbl="vennNode1" presStyleIdx="2" presStyleCnt="3"/>
      <dgm:spPr/>
    </dgm:pt>
    <dgm:pt modelId="{58BC83D1-1E6C-8B41-904B-AC2F4A0C173D}" type="pres">
      <dgm:prSet presAssocID="{FA2E1199-8CC5-1E4B-B255-C6F99353297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10F9A008-EB47-894B-A7A1-79DCB86B7C6D}" type="presOf" srcId="{AE4EAE1A-26BF-0A40-9850-377F72A05EA9}" destId="{92C66341-E237-6344-BD64-54D5F01A8DD9}" srcOrd="0" destOrd="0" presId="urn:microsoft.com/office/officeart/2005/8/layout/venn1"/>
    <dgm:cxn modelId="{6C3BF317-AF34-4E47-874A-17845D37E9E9}" srcId="{180CC63D-36C7-6D4D-8A8A-9DC001F2EB47}" destId="{AE4EAE1A-26BF-0A40-9850-377F72A05EA9}" srcOrd="0" destOrd="0" parTransId="{F02037E3-3C9A-FE47-87F5-35D54E5FC3B9}" sibTransId="{22E3CD5F-A282-EB47-BA0A-0BD113989FC2}"/>
    <dgm:cxn modelId="{094A851B-5843-774D-BB07-CC9114E6D0FA}" srcId="{180CC63D-36C7-6D4D-8A8A-9DC001F2EB47}" destId="{FA2E1199-8CC5-1E4B-B255-C6F993532977}" srcOrd="2" destOrd="0" parTransId="{CF9EF31D-5F20-0B44-847D-B0A053C81EDA}" sibTransId="{D1F0D73A-1A59-3041-8EAD-9BB610417561}"/>
    <dgm:cxn modelId="{F7182C25-91E0-CE48-B6EA-FCE30C52E743}" type="presOf" srcId="{FA2E1199-8CC5-1E4B-B255-C6F993532977}" destId="{B84D89FF-AADA-AB42-8A55-FB5846D5937C}" srcOrd="0" destOrd="0" presId="urn:microsoft.com/office/officeart/2005/8/layout/venn1"/>
    <dgm:cxn modelId="{3CC40630-366C-4343-8DE2-70D604903ABF}" type="presOf" srcId="{E4B7CD5A-CA0C-5145-80BE-750E21464487}" destId="{2377505B-8BD6-1B48-BB47-EB5316B35A3F}" srcOrd="0" destOrd="0" presId="urn:microsoft.com/office/officeart/2005/8/layout/venn1"/>
    <dgm:cxn modelId="{78F40D44-8B04-3C42-A7DA-5AB884EF1173}" type="presOf" srcId="{E4B7CD5A-CA0C-5145-80BE-750E21464487}" destId="{E774CC4A-7A13-E542-A9DD-DDADC0CBBAB7}" srcOrd="1" destOrd="0" presId="urn:microsoft.com/office/officeart/2005/8/layout/venn1"/>
    <dgm:cxn modelId="{3385C572-C0EB-4045-B8BD-8385EB8B1CF3}" type="presOf" srcId="{AE4EAE1A-26BF-0A40-9850-377F72A05EA9}" destId="{63F4FB3D-69CF-6E4C-B992-CF30A7F18111}" srcOrd="1" destOrd="0" presId="urn:microsoft.com/office/officeart/2005/8/layout/venn1"/>
    <dgm:cxn modelId="{C54E578E-CD03-BE4B-B592-4CA48676470E}" type="presOf" srcId="{FA2E1199-8CC5-1E4B-B255-C6F993532977}" destId="{58BC83D1-1E6C-8B41-904B-AC2F4A0C173D}" srcOrd="1" destOrd="0" presId="urn:microsoft.com/office/officeart/2005/8/layout/venn1"/>
    <dgm:cxn modelId="{D7FD14D1-73A7-524B-84A1-668A5B651490}" type="presOf" srcId="{180CC63D-36C7-6D4D-8A8A-9DC001F2EB47}" destId="{C5654083-B87C-D542-82A4-C0F798156C23}" srcOrd="0" destOrd="0" presId="urn:microsoft.com/office/officeart/2005/8/layout/venn1"/>
    <dgm:cxn modelId="{2F91AFDB-F6C4-8B4A-9E9F-4D65CCFDB54A}" srcId="{180CC63D-36C7-6D4D-8A8A-9DC001F2EB47}" destId="{E4B7CD5A-CA0C-5145-80BE-750E21464487}" srcOrd="1" destOrd="0" parTransId="{F0A04D42-B798-0B42-AF89-D90152D786D9}" sibTransId="{0A852ED6-4E54-9548-A57A-00E10AA5AE79}"/>
    <dgm:cxn modelId="{4525339A-2999-FE46-A221-73EDD2AE2FD3}" type="presParOf" srcId="{C5654083-B87C-D542-82A4-C0F798156C23}" destId="{92C66341-E237-6344-BD64-54D5F01A8DD9}" srcOrd="0" destOrd="0" presId="urn:microsoft.com/office/officeart/2005/8/layout/venn1"/>
    <dgm:cxn modelId="{3180763D-4821-4841-B479-EA79F44E60E3}" type="presParOf" srcId="{C5654083-B87C-D542-82A4-C0F798156C23}" destId="{63F4FB3D-69CF-6E4C-B992-CF30A7F18111}" srcOrd="1" destOrd="0" presId="urn:microsoft.com/office/officeart/2005/8/layout/venn1"/>
    <dgm:cxn modelId="{18E53427-05C1-8744-9D45-12F1A126ED63}" type="presParOf" srcId="{C5654083-B87C-D542-82A4-C0F798156C23}" destId="{2377505B-8BD6-1B48-BB47-EB5316B35A3F}" srcOrd="2" destOrd="0" presId="urn:microsoft.com/office/officeart/2005/8/layout/venn1"/>
    <dgm:cxn modelId="{26151A14-BC09-B04E-BF5D-94CF41DCBB13}" type="presParOf" srcId="{C5654083-B87C-D542-82A4-C0F798156C23}" destId="{E774CC4A-7A13-E542-A9DD-DDADC0CBBAB7}" srcOrd="3" destOrd="0" presId="urn:microsoft.com/office/officeart/2005/8/layout/venn1"/>
    <dgm:cxn modelId="{E2DE58E3-0307-644B-9430-637FC81076C4}" type="presParOf" srcId="{C5654083-B87C-D542-82A4-C0F798156C23}" destId="{B84D89FF-AADA-AB42-8A55-FB5846D5937C}" srcOrd="4" destOrd="0" presId="urn:microsoft.com/office/officeart/2005/8/layout/venn1"/>
    <dgm:cxn modelId="{86EDBE24-7EFE-6943-B02D-FE939EF7C05E}" type="presParOf" srcId="{C5654083-B87C-D542-82A4-C0F798156C23}" destId="{58BC83D1-1E6C-8B41-904B-AC2F4A0C173D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80CC63D-36C7-6D4D-8A8A-9DC001F2EB47}" type="doc">
      <dgm:prSet loTypeId="urn:microsoft.com/office/officeart/2005/8/layout/venn1" loCatId="" qsTypeId="urn:microsoft.com/office/officeart/2005/8/quickstyle/simple4" qsCatId="simple" csTypeId="urn:microsoft.com/office/officeart/2005/8/colors/colorful4" csCatId="colorful" phldr="1"/>
      <dgm:spPr/>
    </dgm:pt>
    <dgm:pt modelId="{AE4EAE1A-26BF-0A40-9850-377F72A05EA9}">
      <dgm:prSet phldrT="[Tekst]"/>
      <dgm:spPr/>
      <dgm:t>
        <a:bodyPr/>
        <a:lstStyle/>
        <a:p>
          <a:r>
            <a:rPr lang="nb-NO" dirty="0"/>
            <a:t>Arbeidstakere</a:t>
          </a:r>
        </a:p>
      </dgm:t>
    </dgm:pt>
    <dgm:pt modelId="{F02037E3-3C9A-FE47-87F5-35D54E5FC3B9}" type="parTrans" cxnId="{6C3BF317-AF34-4E47-874A-17845D37E9E9}">
      <dgm:prSet/>
      <dgm:spPr/>
      <dgm:t>
        <a:bodyPr/>
        <a:lstStyle/>
        <a:p>
          <a:pPr algn="ctr"/>
          <a:endParaRPr lang="nb-NO"/>
        </a:p>
      </dgm:t>
    </dgm:pt>
    <dgm:pt modelId="{22E3CD5F-A282-EB47-BA0A-0BD113989FC2}" type="sibTrans" cxnId="{6C3BF317-AF34-4E47-874A-17845D37E9E9}">
      <dgm:prSet/>
      <dgm:spPr/>
      <dgm:t>
        <a:bodyPr/>
        <a:lstStyle/>
        <a:p>
          <a:endParaRPr lang="nb-NO"/>
        </a:p>
      </dgm:t>
    </dgm:pt>
    <dgm:pt modelId="{E4B7CD5A-CA0C-5145-80BE-750E21464487}">
      <dgm:prSet phldrT="[Tekst]"/>
      <dgm:spPr/>
      <dgm:t>
        <a:bodyPr/>
        <a:lstStyle/>
        <a:p>
          <a:r>
            <a:rPr lang="nb-NO" dirty="0"/>
            <a:t>Arbeidsgivere</a:t>
          </a:r>
        </a:p>
      </dgm:t>
    </dgm:pt>
    <dgm:pt modelId="{F0A04D42-B798-0B42-AF89-D90152D786D9}" type="parTrans" cxnId="{2F91AFDB-F6C4-8B4A-9E9F-4D65CCFDB54A}">
      <dgm:prSet/>
      <dgm:spPr/>
      <dgm:t>
        <a:bodyPr/>
        <a:lstStyle/>
        <a:p>
          <a:pPr algn="ctr"/>
          <a:endParaRPr lang="nb-NO"/>
        </a:p>
      </dgm:t>
    </dgm:pt>
    <dgm:pt modelId="{0A852ED6-4E54-9548-A57A-00E10AA5AE79}" type="sibTrans" cxnId="{2F91AFDB-F6C4-8B4A-9E9F-4D65CCFDB54A}">
      <dgm:prSet/>
      <dgm:spPr/>
      <dgm:t>
        <a:bodyPr/>
        <a:lstStyle/>
        <a:p>
          <a:endParaRPr lang="nb-NO"/>
        </a:p>
      </dgm:t>
    </dgm:pt>
    <dgm:pt modelId="{FA2E1199-8CC5-1E4B-B255-C6F993532977}">
      <dgm:prSet phldrT="[Tekst]"/>
      <dgm:spPr/>
      <dgm:t>
        <a:bodyPr/>
        <a:lstStyle/>
        <a:p>
          <a:r>
            <a:rPr lang="nb-NO" dirty="0"/>
            <a:t>Myndigheter</a:t>
          </a:r>
        </a:p>
      </dgm:t>
    </dgm:pt>
    <dgm:pt modelId="{CF9EF31D-5F20-0B44-847D-B0A053C81EDA}" type="parTrans" cxnId="{094A851B-5843-774D-BB07-CC9114E6D0FA}">
      <dgm:prSet/>
      <dgm:spPr/>
      <dgm:t>
        <a:bodyPr/>
        <a:lstStyle/>
        <a:p>
          <a:pPr algn="ctr"/>
          <a:endParaRPr lang="nb-NO"/>
        </a:p>
      </dgm:t>
    </dgm:pt>
    <dgm:pt modelId="{D1F0D73A-1A59-3041-8EAD-9BB610417561}" type="sibTrans" cxnId="{094A851B-5843-774D-BB07-CC9114E6D0FA}">
      <dgm:prSet/>
      <dgm:spPr/>
      <dgm:t>
        <a:bodyPr/>
        <a:lstStyle/>
        <a:p>
          <a:endParaRPr lang="nb-NO"/>
        </a:p>
      </dgm:t>
    </dgm:pt>
    <dgm:pt modelId="{5AEFCE53-A85C-A249-AD87-9F01A53DF4BE}">
      <dgm:prSet phldrT="[Tekst]"/>
      <dgm:spPr/>
      <dgm:t>
        <a:bodyPr/>
        <a:lstStyle/>
        <a:p>
          <a:r>
            <a:rPr lang="nb-NO"/>
            <a:t>Teknologi</a:t>
          </a:r>
          <a:endParaRPr lang="nb-NO" dirty="0"/>
        </a:p>
      </dgm:t>
    </dgm:pt>
    <dgm:pt modelId="{7F8CD977-44A4-AF4D-B9F5-31EE5BD87F40}" type="parTrans" cxnId="{C9A72D30-CA07-774E-974E-416A6227A2D5}">
      <dgm:prSet/>
      <dgm:spPr/>
      <dgm:t>
        <a:bodyPr/>
        <a:lstStyle/>
        <a:p>
          <a:endParaRPr lang="nb-NO"/>
        </a:p>
      </dgm:t>
    </dgm:pt>
    <dgm:pt modelId="{9171410C-BAFD-0C49-941F-8B2680A87A6B}" type="sibTrans" cxnId="{C9A72D30-CA07-774E-974E-416A6227A2D5}">
      <dgm:prSet/>
      <dgm:spPr/>
      <dgm:t>
        <a:bodyPr/>
        <a:lstStyle/>
        <a:p>
          <a:endParaRPr lang="nb-NO"/>
        </a:p>
      </dgm:t>
    </dgm:pt>
    <dgm:pt modelId="{C5654083-B87C-D542-82A4-C0F798156C23}" type="pres">
      <dgm:prSet presAssocID="{180CC63D-36C7-6D4D-8A8A-9DC001F2EB47}" presName="compositeShape" presStyleCnt="0">
        <dgm:presLayoutVars>
          <dgm:chMax val="7"/>
          <dgm:dir/>
          <dgm:resizeHandles val="exact"/>
        </dgm:presLayoutVars>
      </dgm:prSet>
      <dgm:spPr/>
    </dgm:pt>
    <dgm:pt modelId="{48651CCF-6820-3840-8E78-DD9DBAFB9921}" type="pres">
      <dgm:prSet presAssocID="{5AEFCE53-A85C-A249-AD87-9F01A53DF4BE}" presName="circ1" presStyleLbl="vennNode1" presStyleIdx="0" presStyleCnt="4"/>
      <dgm:spPr/>
    </dgm:pt>
    <dgm:pt modelId="{8D2627DF-0744-7348-857F-EA5C7D3CF963}" type="pres">
      <dgm:prSet presAssocID="{5AEFCE53-A85C-A249-AD87-9F01A53DF4B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E151125-318B-3749-93C4-49DA8720CF67}" type="pres">
      <dgm:prSet presAssocID="{AE4EAE1A-26BF-0A40-9850-377F72A05EA9}" presName="circ2" presStyleLbl="vennNode1" presStyleIdx="1" presStyleCnt="4"/>
      <dgm:spPr/>
    </dgm:pt>
    <dgm:pt modelId="{7D5CD55B-F459-054B-832C-4287BD2A3114}" type="pres">
      <dgm:prSet presAssocID="{AE4EAE1A-26BF-0A40-9850-377F72A05EA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BB690D4-497A-F849-9030-C6136D231540}" type="pres">
      <dgm:prSet presAssocID="{E4B7CD5A-CA0C-5145-80BE-750E21464487}" presName="circ3" presStyleLbl="vennNode1" presStyleIdx="2" presStyleCnt="4"/>
      <dgm:spPr/>
    </dgm:pt>
    <dgm:pt modelId="{8C4B0E76-92DE-D84C-9564-A1232E5EEA6D}" type="pres">
      <dgm:prSet presAssocID="{E4B7CD5A-CA0C-5145-80BE-750E2146448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2333BFD-04A1-9041-9ABC-88D11FEA7E92}" type="pres">
      <dgm:prSet presAssocID="{FA2E1199-8CC5-1E4B-B255-C6F993532977}" presName="circ4" presStyleLbl="vennNode1" presStyleIdx="3" presStyleCnt="4"/>
      <dgm:spPr/>
    </dgm:pt>
    <dgm:pt modelId="{E271D29D-4DFF-A447-8ABE-EC6D76CC7AFD}" type="pres">
      <dgm:prSet presAssocID="{FA2E1199-8CC5-1E4B-B255-C6F993532977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6C3BF317-AF34-4E47-874A-17845D37E9E9}" srcId="{180CC63D-36C7-6D4D-8A8A-9DC001F2EB47}" destId="{AE4EAE1A-26BF-0A40-9850-377F72A05EA9}" srcOrd="1" destOrd="0" parTransId="{F02037E3-3C9A-FE47-87F5-35D54E5FC3B9}" sibTransId="{22E3CD5F-A282-EB47-BA0A-0BD113989FC2}"/>
    <dgm:cxn modelId="{4CF9A418-4AD5-A84E-8293-75BF55A6069F}" type="presOf" srcId="{E4B7CD5A-CA0C-5145-80BE-750E21464487}" destId="{9BB690D4-497A-F849-9030-C6136D231540}" srcOrd="0" destOrd="0" presId="urn:microsoft.com/office/officeart/2005/8/layout/venn1"/>
    <dgm:cxn modelId="{094A851B-5843-774D-BB07-CC9114E6D0FA}" srcId="{180CC63D-36C7-6D4D-8A8A-9DC001F2EB47}" destId="{FA2E1199-8CC5-1E4B-B255-C6F993532977}" srcOrd="3" destOrd="0" parTransId="{CF9EF31D-5F20-0B44-847D-B0A053C81EDA}" sibTransId="{D1F0D73A-1A59-3041-8EAD-9BB610417561}"/>
    <dgm:cxn modelId="{8999032D-A07F-2846-B74F-61BD72AFE0AA}" type="presOf" srcId="{5AEFCE53-A85C-A249-AD87-9F01A53DF4BE}" destId="{48651CCF-6820-3840-8E78-DD9DBAFB9921}" srcOrd="0" destOrd="0" presId="urn:microsoft.com/office/officeart/2005/8/layout/venn1"/>
    <dgm:cxn modelId="{C9A72D30-CA07-774E-974E-416A6227A2D5}" srcId="{180CC63D-36C7-6D4D-8A8A-9DC001F2EB47}" destId="{5AEFCE53-A85C-A249-AD87-9F01A53DF4BE}" srcOrd="0" destOrd="0" parTransId="{7F8CD977-44A4-AF4D-B9F5-31EE5BD87F40}" sibTransId="{9171410C-BAFD-0C49-941F-8B2680A87A6B}"/>
    <dgm:cxn modelId="{A84EE06B-F657-DF43-A04A-03C40E7C7AAB}" type="presOf" srcId="{E4B7CD5A-CA0C-5145-80BE-750E21464487}" destId="{8C4B0E76-92DE-D84C-9564-A1232E5EEA6D}" srcOrd="1" destOrd="0" presId="urn:microsoft.com/office/officeart/2005/8/layout/venn1"/>
    <dgm:cxn modelId="{654CBB6E-7AFA-E646-9DB0-8C8A89AC8EC7}" type="presOf" srcId="{AE4EAE1A-26BF-0A40-9850-377F72A05EA9}" destId="{5E151125-318B-3749-93C4-49DA8720CF67}" srcOrd="0" destOrd="0" presId="urn:microsoft.com/office/officeart/2005/8/layout/venn1"/>
    <dgm:cxn modelId="{EB307974-85C1-1C4C-841F-3F380EE848EC}" type="presOf" srcId="{AE4EAE1A-26BF-0A40-9850-377F72A05EA9}" destId="{7D5CD55B-F459-054B-832C-4287BD2A3114}" srcOrd="1" destOrd="0" presId="urn:microsoft.com/office/officeart/2005/8/layout/venn1"/>
    <dgm:cxn modelId="{E2111BB9-192B-6A43-A088-9FD6C8DBD984}" type="presOf" srcId="{FA2E1199-8CC5-1E4B-B255-C6F993532977}" destId="{E271D29D-4DFF-A447-8ABE-EC6D76CC7AFD}" srcOrd="1" destOrd="0" presId="urn:microsoft.com/office/officeart/2005/8/layout/venn1"/>
    <dgm:cxn modelId="{D7FD14D1-73A7-524B-84A1-668A5B651490}" type="presOf" srcId="{180CC63D-36C7-6D4D-8A8A-9DC001F2EB47}" destId="{C5654083-B87C-D542-82A4-C0F798156C23}" srcOrd="0" destOrd="0" presId="urn:microsoft.com/office/officeart/2005/8/layout/venn1"/>
    <dgm:cxn modelId="{2F91AFDB-F6C4-8B4A-9E9F-4D65CCFDB54A}" srcId="{180CC63D-36C7-6D4D-8A8A-9DC001F2EB47}" destId="{E4B7CD5A-CA0C-5145-80BE-750E21464487}" srcOrd="2" destOrd="0" parTransId="{F0A04D42-B798-0B42-AF89-D90152D786D9}" sibTransId="{0A852ED6-4E54-9548-A57A-00E10AA5AE79}"/>
    <dgm:cxn modelId="{228636F2-40B4-6947-80B1-F5C945834F78}" type="presOf" srcId="{5AEFCE53-A85C-A249-AD87-9F01A53DF4BE}" destId="{8D2627DF-0744-7348-857F-EA5C7D3CF963}" srcOrd="1" destOrd="0" presId="urn:microsoft.com/office/officeart/2005/8/layout/venn1"/>
    <dgm:cxn modelId="{0B5A7BFF-FFE7-BC42-9D05-2F7DEB761290}" type="presOf" srcId="{FA2E1199-8CC5-1E4B-B255-C6F993532977}" destId="{E2333BFD-04A1-9041-9ABC-88D11FEA7E92}" srcOrd="0" destOrd="0" presId="urn:microsoft.com/office/officeart/2005/8/layout/venn1"/>
    <dgm:cxn modelId="{8E06905E-4F7D-5840-9739-AE2B7B1ECA9B}" type="presParOf" srcId="{C5654083-B87C-D542-82A4-C0F798156C23}" destId="{48651CCF-6820-3840-8E78-DD9DBAFB9921}" srcOrd="0" destOrd="0" presId="urn:microsoft.com/office/officeart/2005/8/layout/venn1"/>
    <dgm:cxn modelId="{2CFAF084-CC58-0740-A8A5-4001127C7EF6}" type="presParOf" srcId="{C5654083-B87C-D542-82A4-C0F798156C23}" destId="{8D2627DF-0744-7348-857F-EA5C7D3CF963}" srcOrd="1" destOrd="0" presId="urn:microsoft.com/office/officeart/2005/8/layout/venn1"/>
    <dgm:cxn modelId="{EEDBA912-99A3-724A-B71B-EA7F92F84B72}" type="presParOf" srcId="{C5654083-B87C-D542-82A4-C0F798156C23}" destId="{5E151125-318B-3749-93C4-49DA8720CF67}" srcOrd="2" destOrd="0" presId="urn:microsoft.com/office/officeart/2005/8/layout/venn1"/>
    <dgm:cxn modelId="{09881DD5-422C-C340-9A2F-50090C6C9292}" type="presParOf" srcId="{C5654083-B87C-D542-82A4-C0F798156C23}" destId="{7D5CD55B-F459-054B-832C-4287BD2A3114}" srcOrd="3" destOrd="0" presId="urn:microsoft.com/office/officeart/2005/8/layout/venn1"/>
    <dgm:cxn modelId="{001AB2EC-D63D-254B-9FB0-FD9747F90E5C}" type="presParOf" srcId="{C5654083-B87C-D542-82A4-C0F798156C23}" destId="{9BB690D4-497A-F849-9030-C6136D231540}" srcOrd="4" destOrd="0" presId="urn:microsoft.com/office/officeart/2005/8/layout/venn1"/>
    <dgm:cxn modelId="{E573FE5B-5221-E648-808E-EC68563B4903}" type="presParOf" srcId="{C5654083-B87C-D542-82A4-C0F798156C23}" destId="{8C4B0E76-92DE-D84C-9564-A1232E5EEA6D}" srcOrd="5" destOrd="0" presId="urn:microsoft.com/office/officeart/2005/8/layout/venn1"/>
    <dgm:cxn modelId="{8AAED75C-54A6-0942-AA9F-21D3E4F3CE30}" type="presParOf" srcId="{C5654083-B87C-D542-82A4-C0F798156C23}" destId="{E2333BFD-04A1-9041-9ABC-88D11FEA7E92}" srcOrd="6" destOrd="0" presId="urn:microsoft.com/office/officeart/2005/8/layout/venn1"/>
    <dgm:cxn modelId="{64E36086-59F5-A04D-9B15-7EB255A7260C}" type="presParOf" srcId="{C5654083-B87C-D542-82A4-C0F798156C23}" destId="{E271D29D-4DFF-A447-8ABE-EC6D76CC7AFD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5B96BEE-DDDE-3A4E-9F02-4C22CA72A290}" type="doc">
      <dgm:prSet loTypeId="urn:microsoft.com/office/officeart/2009/3/layout/Phased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42AA9244-2295-9643-9FED-70FE873BBF89}">
      <dgm:prSet phldrT="[Tekst]"/>
      <dgm:spPr/>
      <dgm:t>
        <a:bodyPr/>
        <a:lstStyle/>
        <a:p>
          <a:r>
            <a:rPr lang="nb-NO"/>
            <a:t>"Løsarbeidere"</a:t>
          </a:r>
        </a:p>
      </dgm:t>
    </dgm:pt>
    <dgm:pt modelId="{FFDEB7CB-A462-314E-936D-497E27169CFE}" type="parTrans" cxnId="{8102D921-469D-2440-9C46-F38F6ED6C762}">
      <dgm:prSet/>
      <dgm:spPr/>
      <dgm:t>
        <a:bodyPr/>
        <a:lstStyle/>
        <a:p>
          <a:endParaRPr lang="nb-NO"/>
        </a:p>
      </dgm:t>
    </dgm:pt>
    <dgm:pt modelId="{BF4C6EFE-1DD0-4548-A8AF-9C8E161170F4}" type="sibTrans" cxnId="{8102D921-469D-2440-9C46-F38F6ED6C762}">
      <dgm:prSet/>
      <dgm:spPr/>
      <dgm:t>
        <a:bodyPr/>
        <a:lstStyle/>
        <a:p>
          <a:endParaRPr lang="nb-NO"/>
        </a:p>
      </dgm:t>
    </dgm:pt>
    <dgm:pt modelId="{9C092339-F940-1840-AF9E-AC3BDB5B149D}">
      <dgm:prSet phldrT="[Tekst]"/>
      <dgm:spPr/>
      <dgm:t>
        <a:bodyPr/>
        <a:lstStyle/>
        <a:p>
          <a:r>
            <a:rPr lang="nb-NO" dirty="0"/>
            <a:t>Frilansere</a:t>
          </a:r>
        </a:p>
      </dgm:t>
    </dgm:pt>
    <dgm:pt modelId="{4C1571FF-890A-E943-9894-8DF7012C2F69}" type="parTrans" cxnId="{D147ACA9-7939-3B47-9E5A-E6998EFE1104}">
      <dgm:prSet/>
      <dgm:spPr/>
      <dgm:t>
        <a:bodyPr/>
        <a:lstStyle/>
        <a:p>
          <a:endParaRPr lang="nb-NO"/>
        </a:p>
      </dgm:t>
    </dgm:pt>
    <dgm:pt modelId="{DED144C1-37A7-F141-8A9A-F6529A3D144D}" type="sibTrans" cxnId="{D147ACA9-7939-3B47-9E5A-E6998EFE1104}">
      <dgm:prSet/>
      <dgm:spPr/>
      <dgm:t>
        <a:bodyPr/>
        <a:lstStyle/>
        <a:p>
          <a:endParaRPr lang="nb-NO"/>
        </a:p>
      </dgm:t>
    </dgm:pt>
    <dgm:pt modelId="{A6778809-6152-4E43-B6E1-F649B89F379B}">
      <dgm:prSet phldrT="[Tekst]"/>
      <dgm:spPr/>
      <dgm:t>
        <a:bodyPr/>
        <a:lstStyle/>
        <a:p>
          <a:r>
            <a:rPr lang="nb-NO" dirty="0"/>
            <a:t>Design-team</a:t>
          </a:r>
        </a:p>
      </dgm:t>
    </dgm:pt>
    <dgm:pt modelId="{C2AE152C-7E15-AE41-B39C-42AC937FECF9}" type="parTrans" cxnId="{26E3ADBE-1FC0-414B-932D-7D1837B8ED02}">
      <dgm:prSet/>
      <dgm:spPr/>
      <dgm:t>
        <a:bodyPr/>
        <a:lstStyle/>
        <a:p>
          <a:endParaRPr lang="nb-NO"/>
        </a:p>
      </dgm:t>
    </dgm:pt>
    <dgm:pt modelId="{E49498B4-C77A-D340-AD7B-ED309A35A388}" type="sibTrans" cxnId="{26E3ADBE-1FC0-414B-932D-7D1837B8ED02}">
      <dgm:prSet/>
      <dgm:spPr/>
      <dgm:t>
        <a:bodyPr/>
        <a:lstStyle/>
        <a:p>
          <a:endParaRPr lang="nb-NO"/>
        </a:p>
      </dgm:t>
    </dgm:pt>
    <dgm:pt modelId="{4607E8DF-8BA1-5548-9D85-E1019113E0B1}">
      <dgm:prSet phldrT="[Tekst]"/>
      <dgm:spPr/>
      <dgm:t>
        <a:bodyPr/>
        <a:lstStyle/>
        <a:p>
          <a:r>
            <a:rPr lang="nb-NO" dirty="0"/>
            <a:t>Leverandører</a:t>
          </a:r>
        </a:p>
      </dgm:t>
    </dgm:pt>
    <dgm:pt modelId="{C1899D4B-FA46-754A-94E0-E2A91777FA71}" type="parTrans" cxnId="{839B7FAF-26FA-C541-918D-DD1FD387DAD7}">
      <dgm:prSet/>
      <dgm:spPr/>
      <dgm:t>
        <a:bodyPr/>
        <a:lstStyle/>
        <a:p>
          <a:endParaRPr lang="nb-NO"/>
        </a:p>
      </dgm:t>
    </dgm:pt>
    <dgm:pt modelId="{0CFFDE4A-E408-1641-990F-2FCEF56FF51B}" type="sibTrans" cxnId="{839B7FAF-26FA-C541-918D-DD1FD387DAD7}">
      <dgm:prSet/>
      <dgm:spPr/>
      <dgm:t>
        <a:bodyPr/>
        <a:lstStyle/>
        <a:p>
          <a:endParaRPr lang="nb-NO"/>
        </a:p>
      </dgm:t>
    </dgm:pt>
    <dgm:pt modelId="{4865284C-1701-6549-97D2-AE5B57751FAB}">
      <dgm:prSet phldrT="[Tekst]"/>
      <dgm:spPr/>
      <dgm:t>
        <a:bodyPr/>
        <a:lstStyle/>
        <a:p>
          <a:r>
            <a:rPr lang="nb-NO" dirty="0"/>
            <a:t>Din virksomhet A/S</a:t>
          </a:r>
        </a:p>
      </dgm:t>
    </dgm:pt>
    <dgm:pt modelId="{10ACDACF-DD91-7647-8FAD-657507D337AE}" type="parTrans" cxnId="{55F71E41-CD3B-4B4F-91F7-8174A4D71B65}">
      <dgm:prSet/>
      <dgm:spPr/>
      <dgm:t>
        <a:bodyPr/>
        <a:lstStyle/>
        <a:p>
          <a:endParaRPr lang="nb-NO"/>
        </a:p>
      </dgm:t>
    </dgm:pt>
    <dgm:pt modelId="{66DDE63F-45D9-9A4A-B818-796F0A511215}" type="sibTrans" cxnId="{55F71E41-CD3B-4B4F-91F7-8174A4D71B65}">
      <dgm:prSet/>
      <dgm:spPr/>
      <dgm:t>
        <a:bodyPr/>
        <a:lstStyle/>
        <a:p>
          <a:endParaRPr lang="nb-NO"/>
        </a:p>
      </dgm:t>
    </dgm:pt>
    <dgm:pt modelId="{CDEC7FC4-D1C1-7747-B701-A7E53BACC037}">
      <dgm:prSet phldrT="[Tekst]"/>
      <dgm:spPr/>
      <dgm:t>
        <a:bodyPr/>
        <a:lstStyle/>
        <a:p>
          <a:r>
            <a:rPr lang="nb-NO" dirty="0"/>
            <a:t>Data</a:t>
          </a:r>
        </a:p>
      </dgm:t>
    </dgm:pt>
    <dgm:pt modelId="{92ED6028-AAEF-4B4F-9BDF-19C258970FAF}" type="parTrans" cxnId="{6982C247-7A53-1744-9720-F4781057446A}">
      <dgm:prSet/>
      <dgm:spPr/>
      <dgm:t>
        <a:bodyPr/>
        <a:lstStyle/>
        <a:p>
          <a:endParaRPr lang="nb-NO"/>
        </a:p>
      </dgm:t>
    </dgm:pt>
    <dgm:pt modelId="{7C05D69D-EA12-694B-839C-B03368D25CD8}" type="sibTrans" cxnId="{6982C247-7A53-1744-9720-F4781057446A}">
      <dgm:prSet/>
      <dgm:spPr/>
      <dgm:t>
        <a:bodyPr/>
        <a:lstStyle/>
        <a:p>
          <a:endParaRPr lang="nb-NO"/>
        </a:p>
      </dgm:t>
    </dgm:pt>
    <dgm:pt modelId="{FD7FB78D-1200-0649-926D-4A7F6792512F}">
      <dgm:prSet phldrT="[Tekst]"/>
      <dgm:spPr/>
      <dgm:t>
        <a:bodyPr/>
        <a:lstStyle/>
        <a:p>
          <a:r>
            <a:rPr lang="nb-NO" dirty="0"/>
            <a:t>Applikasjoner</a:t>
          </a:r>
        </a:p>
      </dgm:t>
    </dgm:pt>
    <dgm:pt modelId="{0B1B082F-35E0-3E45-A3D9-72E5EB3F2DB6}" type="parTrans" cxnId="{812931A2-D5B3-3241-907B-FDB3D240C191}">
      <dgm:prSet/>
      <dgm:spPr/>
      <dgm:t>
        <a:bodyPr/>
        <a:lstStyle/>
        <a:p>
          <a:endParaRPr lang="nb-NO"/>
        </a:p>
      </dgm:t>
    </dgm:pt>
    <dgm:pt modelId="{E6EC751B-C8DA-6641-897E-22791FC0A899}" type="sibTrans" cxnId="{812931A2-D5B3-3241-907B-FDB3D240C191}">
      <dgm:prSet/>
      <dgm:spPr/>
      <dgm:t>
        <a:bodyPr/>
        <a:lstStyle/>
        <a:p>
          <a:endParaRPr lang="nb-NO"/>
        </a:p>
      </dgm:t>
    </dgm:pt>
    <dgm:pt modelId="{16931862-42C8-A143-AC59-22926E30F100}">
      <dgm:prSet phldrT="[Tekst]"/>
      <dgm:spPr/>
      <dgm:t>
        <a:bodyPr/>
        <a:lstStyle/>
        <a:p>
          <a:r>
            <a:rPr lang="nb-NO" dirty="0"/>
            <a:t>Kunder</a:t>
          </a:r>
        </a:p>
      </dgm:t>
    </dgm:pt>
    <dgm:pt modelId="{EFBCE982-2104-F04C-90ED-B044A9D31962}" type="parTrans" cxnId="{FEA6BA38-D735-A049-B017-F0FEDE367E69}">
      <dgm:prSet/>
      <dgm:spPr/>
      <dgm:t>
        <a:bodyPr/>
        <a:lstStyle/>
        <a:p>
          <a:endParaRPr lang="nb-NO"/>
        </a:p>
      </dgm:t>
    </dgm:pt>
    <dgm:pt modelId="{F48B9A92-D5EA-CB49-8982-822D9F23AC86}" type="sibTrans" cxnId="{FEA6BA38-D735-A049-B017-F0FEDE367E69}">
      <dgm:prSet/>
      <dgm:spPr/>
      <dgm:t>
        <a:bodyPr/>
        <a:lstStyle/>
        <a:p>
          <a:endParaRPr lang="nb-NO"/>
        </a:p>
      </dgm:t>
    </dgm:pt>
    <dgm:pt modelId="{200586B9-8B9D-2D4F-9D10-DFD5A420EE53}">
      <dgm:prSet phldrT="[Tekst]"/>
      <dgm:spPr/>
      <dgm:t>
        <a:bodyPr/>
        <a:lstStyle/>
        <a:p>
          <a:r>
            <a:rPr lang="nb-NO" dirty="0"/>
            <a:t>Produkter og tjenester</a:t>
          </a:r>
        </a:p>
      </dgm:t>
    </dgm:pt>
    <dgm:pt modelId="{4BD13CA9-C3E9-904E-A26A-64392F51E68E}" type="parTrans" cxnId="{3A66F877-86D7-E643-8912-B78D834E4234}">
      <dgm:prSet/>
      <dgm:spPr/>
      <dgm:t>
        <a:bodyPr/>
        <a:lstStyle/>
        <a:p>
          <a:endParaRPr lang="nb-NO"/>
        </a:p>
      </dgm:t>
    </dgm:pt>
    <dgm:pt modelId="{AFA49775-2972-7448-863E-D116DA176CA6}" type="sibTrans" cxnId="{3A66F877-86D7-E643-8912-B78D834E4234}">
      <dgm:prSet/>
      <dgm:spPr/>
      <dgm:t>
        <a:bodyPr/>
        <a:lstStyle/>
        <a:p>
          <a:endParaRPr lang="nb-NO"/>
        </a:p>
      </dgm:t>
    </dgm:pt>
    <dgm:pt modelId="{70198CCD-ECB2-0D44-B35B-E72A75DE5DC6}">
      <dgm:prSet phldrT="[Tekst]"/>
      <dgm:spPr/>
      <dgm:t>
        <a:bodyPr/>
        <a:lstStyle/>
        <a:p>
          <a:r>
            <a:rPr lang="nb-NO" dirty="0"/>
            <a:t>Prosesser</a:t>
          </a:r>
        </a:p>
      </dgm:t>
    </dgm:pt>
    <dgm:pt modelId="{D26CA22D-C570-2046-A01B-72AE2863E853}" type="parTrans" cxnId="{07DFA632-F8BA-C144-8D88-CDF85BF6C128}">
      <dgm:prSet/>
      <dgm:spPr/>
      <dgm:t>
        <a:bodyPr/>
        <a:lstStyle/>
        <a:p>
          <a:endParaRPr lang="nb-NO"/>
        </a:p>
      </dgm:t>
    </dgm:pt>
    <dgm:pt modelId="{ABE4CB26-06BA-B846-BDF3-B3EF38B14EDE}" type="sibTrans" cxnId="{07DFA632-F8BA-C144-8D88-CDF85BF6C128}">
      <dgm:prSet/>
      <dgm:spPr/>
      <dgm:t>
        <a:bodyPr/>
        <a:lstStyle/>
        <a:p>
          <a:endParaRPr lang="nb-NO"/>
        </a:p>
      </dgm:t>
    </dgm:pt>
    <dgm:pt modelId="{2AB17427-C04A-CB44-990E-885E1DBC4DB9}" type="pres">
      <dgm:prSet presAssocID="{95B96BEE-DDDE-3A4E-9F02-4C22CA72A290}" presName="Name0" presStyleCnt="0">
        <dgm:presLayoutVars>
          <dgm:chMax val="3"/>
          <dgm:chPref val="3"/>
          <dgm:bulletEnabled val="1"/>
          <dgm:dir/>
          <dgm:animLvl val="lvl"/>
        </dgm:presLayoutVars>
      </dgm:prSet>
      <dgm:spPr/>
    </dgm:pt>
    <dgm:pt modelId="{526A44FB-0F92-A84A-B608-72541EF212E9}" type="pres">
      <dgm:prSet presAssocID="{95B96BEE-DDDE-3A4E-9F02-4C22CA72A290}" presName="arc1" presStyleLbl="node1" presStyleIdx="0" presStyleCnt="4"/>
      <dgm:spPr/>
    </dgm:pt>
    <dgm:pt modelId="{511D33D7-66D3-014C-A069-5CAC007ED0EC}" type="pres">
      <dgm:prSet presAssocID="{95B96BEE-DDDE-3A4E-9F02-4C22CA72A290}" presName="arc3" presStyleLbl="node1" presStyleIdx="1" presStyleCnt="4"/>
      <dgm:spPr/>
    </dgm:pt>
    <dgm:pt modelId="{FE8D9E33-18EE-1745-A9FC-245CBC7F66EB}" type="pres">
      <dgm:prSet presAssocID="{95B96BEE-DDDE-3A4E-9F02-4C22CA72A290}" presName="parentText2" presStyleLbl="revTx" presStyleIdx="0" presStyleCnt="3">
        <dgm:presLayoutVars>
          <dgm:chMax val="4"/>
          <dgm:chPref val="3"/>
          <dgm:bulletEnabled val="1"/>
        </dgm:presLayoutVars>
      </dgm:prSet>
      <dgm:spPr/>
    </dgm:pt>
    <dgm:pt modelId="{8A5A9BCC-3872-BF49-9E61-5574CBF9D835}" type="pres">
      <dgm:prSet presAssocID="{95B96BEE-DDDE-3A4E-9F02-4C22CA72A290}" presName="arc2" presStyleLbl="node1" presStyleIdx="2" presStyleCnt="4"/>
      <dgm:spPr/>
    </dgm:pt>
    <dgm:pt modelId="{6836EFF9-D2EE-E146-A9DE-0580DF433692}" type="pres">
      <dgm:prSet presAssocID="{95B96BEE-DDDE-3A4E-9F02-4C22CA72A290}" presName="arc4" presStyleLbl="node1" presStyleIdx="3" presStyleCnt="4"/>
      <dgm:spPr/>
    </dgm:pt>
    <dgm:pt modelId="{55B86C5A-1D3C-894F-A647-0DB319DDC718}" type="pres">
      <dgm:prSet presAssocID="{95B96BEE-DDDE-3A4E-9F02-4C22CA72A290}" presName="parentText3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B79E9F72-E973-2942-A423-A15F8B7EB4C6}" type="pres">
      <dgm:prSet presAssocID="{95B96BEE-DDDE-3A4E-9F02-4C22CA72A290}" presName="middleComposite" presStyleCnt="0"/>
      <dgm:spPr/>
    </dgm:pt>
    <dgm:pt modelId="{DA08A458-D616-594D-AC67-F1D0EC9DA7D0}" type="pres">
      <dgm:prSet presAssocID="{CDEC7FC4-D1C1-7747-B701-A7E53BACC037}" presName="circ1" presStyleLbl="vennNode1" presStyleIdx="0" presStyleCnt="9"/>
      <dgm:spPr/>
    </dgm:pt>
    <dgm:pt modelId="{05F68FA3-4D88-464C-950D-6AF892F6B556}" type="pres">
      <dgm:prSet presAssocID="{CDEC7FC4-D1C1-7747-B701-A7E53BACC037}" presName="circ1Tx" presStyleLbl="revTx" presStyleIdx="1" presStyleCnt="3">
        <dgm:presLayoutVars>
          <dgm:chMax val="0"/>
          <dgm:chPref val="0"/>
        </dgm:presLayoutVars>
      </dgm:prSet>
      <dgm:spPr/>
    </dgm:pt>
    <dgm:pt modelId="{27073E6B-7085-5948-9D3F-E13F3DC54131}" type="pres">
      <dgm:prSet presAssocID="{FD7FB78D-1200-0649-926D-4A7F6792512F}" presName="circ2" presStyleLbl="vennNode1" presStyleIdx="1" presStyleCnt="9"/>
      <dgm:spPr/>
    </dgm:pt>
    <dgm:pt modelId="{15A58666-69FC-1847-9639-947D4370CC54}" type="pres">
      <dgm:prSet presAssocID="{FD7FB78D-1200-0649-926D-4A7F6792512F}" presName="circ2Tx" presStyleLbl="revTx" presStyleIdx="1" presStyleCnt="3">
        <dgm:presLayoutVars>
          <dgm:chMax val="0"/>
          <dgm:chPref val="0"/>
        </dgm:presLayoutVars>
      </dgm:prSet>
      <dgm:spPr/>
    </dgm:pt>
    <dgm:pt modelId="{1761A5A8-1779-804A-B344-513BF5219E49}" type="pres">
      <dgm:prSet presAssocID="{70198CCD-ECB2-0D44-B35B-E72A75DE5DC6}" presName="circ3" presStyleLbl="vennNode1" presStyleIdx="2" presStyleCnt="9"/>
      <dgm:spPr/>
    </dgm:pt>
    <dgm:pt modelId="{E47591BE-0F99-F44F-9B9B-27DBD931B810}" type="pres">
      <dgm:prSet presAssocID="{70198CCD-ECB2-0D44-B35B-E72A75DE5DC6}" presName="circ3Tx" presStyleLbl="revTx" presStyleIdx="1" presStyleCnt="3">
        <dgm:presLayoutVars>
          <dgm:chMax val="0"/>
          <dgm:chPref val="0"/>
        </dgm:presLayoutVars>
      </dgm:prSet>
      <dgm:spPr/>
    </dgm:pt>
    <dgm:pt modelId="{AA610774-12A9-164F-AC3B-220CD6BC1B06}" type="pres">
      <dgm:prSet presAssocID="{95B96BEE-DDDE-3A4E-9F02-4C22CA72A290}" presName="leftComposite" presStyleCnt="0"/>
      <dgm:spPr/>
    </dgm:pt>
    <dgm:pt modelId="{DB65127B-8449-1743-9A1D-21BD6936ADEC}" type="pres">
      <dgm:prSet presAssocID="{9C092339-F940-1840-AF9E-AC3BDB5B149D}" presName="childText1_1" presStyleLbl="vennNode1" presStyleIdx="3" presStyleCnt="9">
        <dgm:presLayoutVars>
          <dgm:chMax val="0"/>
          <dgm:chPref val="0"/>
        </dgm:presLayoutVars>
      </dgm:prSet>
      <dgm:spPr/>
    </dgm:pt>
    <dgm:pt modelId="{767B0770-B3E2-6945-B7FC-A65822A0AB70}" type="pres">
      <dgm:prSet presAssocID="{9C092339-F940-1840-AF9E-AC3BDB5B149D}" presName="ellipse1" presStyleLbl="vennNode1" presStyleIdx="4" presStyleCnt="9"/>
      <dgm:spPr/>
    </dgm:pt>
    <dgm:pt modelId="{28CF051C-59C5-B04B-80EF-9B1C6B4C7A39}" type="pres">
      <dgm:prSet presAssocID="{9C092339-F940-1840-AF9E-AC3BDB5B149D}" presName="ellipse2" presStyleLbl="vennNode1" presStyleIdx="5" presStyleCnt="9"/>
      <dgm:spPr/>
    </dgm:pt>
    <dgm:pt modelId="{B5DD66BF-ACAB-4E4B-B52C-F0C7E81A81FA}" type="pres">
      <dgm:prSet presAssocID="{A6778809-6152-4E43-B6E1-F649B89F379B}" presName="childText1_2" presStyleLbl="vennNode1" presStyleIdx="6" presStyleCnt="9">
        <dgm:presLayoutVars>
          <dgm:chMax val="0"/>
          <dgm:chPref val="0"/>
        </dgm:presLayoutVars>
      </dgm:prSet>
      <dgm:spPr/>
    </dgm:pt>
    <dgm:pt modelId="{8E0BD353-CD1B-AA48-A0BC-AA19525A98CC}" type="pres">
      <dgm:prSet presAssocID="{A6778809-6152-4E43-B6E1-F649B89F379B}" presName="ellipse3" presStyleLbl="vennNode1" presStyleIdx="7" presStyleCnt="9"/>
      <dgm:spPr/>
    </dgm:pt>
    <dgm:pt modelId="{C0E16BC3-791C-9D4E-95B4-52F5C95A64DE}" type="pres">
      <dgm:prSet presAssocID="{4607E8DF-8BA1-5548-9D85-E1019113E0B1}" presName="childText1_3" presStyleLbl="vennNode1" presStyleIdx="8" presStyleCnt="9">
        <dgm:presLayoutVars>
          <dgm:chMax val="0"/>
          <dgm:chPref val="0"/>
        </dgm:presLayoutVars>
      </dgm:prSet>
      <dgm:spPr/>
    </dgm:pt>
    <dgm:pt modelId="{EBB76406-66D8-3641-918A-D80845E56393}" type="pres">
      <dgm:prSet presAssocID="{95B96BEE-DDDE-3A4E-9F02-4C22CA72A290}" presName="rightChild" presStyleLbl="node2" presStyleIdx="0" presStyleCnt="1">
        <dgm:presLayoutVars>
          <dgm:chMax val="0"/>
          <dgm:chPref val="0"/>
        </dgm:presLayoutVars>
      </dgm:prSet>
      <dgm:spPr/>
    </dgm:pt>
    <dgm:pt modelId="{A16F15F6-C023-B749-921D-41A230AB5876}" type="pres">
      <dgm:prSet presAssocID="{95B96BEE-DDDE-3A4E-9F02-4C22CA72A290}" presName="parentText1" presStyleLbl="revTx" presStyleIdx="2" presStyleCnt="3">
        <dgm:presLayoutVars>
          <dgm:chMax val="4"/>
          <dgm:chPref val="3"/>
          <dgm:bulletEnabled val="1"/>
        </dgm:presLayoutVars>
      </dgm:prSet>
      <dgm:spPr/>
    </dgm:pt>
  </dgm:ptLst>
  <dgm:cxnLst>
    <dgm:cxn modelId="{58CB4D0F-AF81-CF40-A697-60435B839359}" type="presOf" srcId="{16931862-42C8-A143-AC59-22926E30F100}" destId="{55B86C5A-1D3C-894F-A647-0DB319DDC718}" srcOrd="0" destOrd="0" presId="urn:microsoft.com/office/officeart/2009/3/layout/PhasedProcess"/>
    <dgm:cxn modelId="{1DEF1610-7AA2-8C4C-8A52-B8490A9442C8}" type="presOf" srcId="{70198CCD-ECB2-0D44-B35B-E72A75DE5DC6}" destId="{E47591BE-0F99-F44F-9B9B-27DBD931B810}" srcOrd="1" destOrd="0" presId="urn:microsoft.com/office/officeart/2009/3/layout/PhasedProcess"/>
    <dgm:cxn modelId="{F76D6D12-B9EF-9345-B5D9-41ECC991F9F4}" type="presOf" srcId="{FD7FB78D-1200-0649-926D-4A7F6792512F}" destId="{27073E6B-7085-5948-9D3F-E13F3DC54131}" srcOrd="0" destOrd="0" presId="urn:microsoft.com/office/officeart/2009/3/layout/PhasedProcess"/>
    <dgm:cxn modelId="{1FB62821-9E57-E248-9E23-6DDD997D5A8C}" type="presOf" srcId="{9C092339-F940-1840-AF9E-AC3BDB5B149D}" destId="{DB65127B-8449-1743-9A1D-21BD6936ADEC}" srcOrd="0" destOrd="0" presId="urn:microsoft.com/office/officeart/2009/3/layout/PhasedProcess"/>
    <dgm:cxn modelId="{8102D921-469D-2440-9C46-F38F6ED6C762}" srcId="{95B96BEE-DDDE-3A4E-9F02-4C22CA72A290}" destId="{42AA9244-2295-9643-9FED-70FE873BBF89}" srcOrd="0" destOrd="0" parTransId="{FFDEB7CB-A462-314E-936D-497E27169CFE}" sibTransId="{BF4C6EFE-1DD0-4548-A8AF-9C8E161170F4}"/>
    <dgm:cxn modelId="{159D622D-E3B7-0A47-B8A2-A21FE474DC1C}" type="presOf" srcId="{200586B9-8B9D-2D4F-9D10-DFD5A420EE53}" destId="{EBB76406-66D8-3641-918A-D80845E56393}" srcOrd="0" destOrd="0" presId="urn:microsoft.com/office/officeart/2009/3/layout/PhasedProcess"/>
    <dgm:cxn modelId="{07DFA632-F8BA-C144-8D88-CDF85BF6C128}" srcId="{4865284C-1701-6549-97D2-AE5B57751FAB}" destId="{70198CCD-ECB2-0D44-B35B-E72A75DE5DC6}" srcOrd="2" destOrd="0" parTransId="{D26CA22D-C570-2046-A01B-72AE2863E853}" sibTransId="{ABE4CB26-06BA-B846-BDF3-B3EF38B14EDE}"/>
    <dgm:cxn modelId="{FEA6BA38-D735-A049-B017-F0FEDE367E69}" srcId="{95B96BEE-DDDE-3A4E-9F02-4C22CA72A290}" destId="{16931862-42C8-A143-AC59-22926E30F100}" srcOrd="2" destOrd="0" parTransId="{EFBCE982-2104-F04C-90ED-B044A9D31962}" sibTransId="{F48B9A92-D5EA-CB49-8982-822D9F23AC86}"/>
    <dgm:cxn modelId="{55F71E41-CD3B-4B4F-91F7-8174A4D71B65}" srcId="{95B96BEE-DDDE-3A4E-9F02-4C22CA72A290}" destId="{4865284C-1701-6549-97D2-AE5B57751FAB}" srcOrd="1" destOrd="0" parTransId="{10ACDACF-DD91-7647-8FAD-657507D337AE}" sibTransId="{66DDE63F-45D9-9A4A-B818-796F0A511215}"/>
    <dgm:cxn modelId="{6982C247-7A53-1744-9720-F4781057446A}" srcId="{4865284C-1701-6549-97D2-AE5B57751FAB}" destId="{CDEC7FC4-D1C1-7747-B701-A7E53BACC037}" srcOrd="0" destOrd="0" parTransId="{92ED6028-AAEF-4B4F-9BDF-19C258970FAF}" sibTransId="{7C05D69D-EA12-694B-839C-B03368D25CD8}"/>
    <dgm:cxn modelId="{1D74D64F-7BFC-2D49-BC65-6F55131725B2}" type="presOf" srcId="{42AA9244-2295-9643-9FED-70FE873BBF89}" destId="{A16F15F6-C023-B749-921D-41A230AB5876}" srcOrd="0" destOrd="0" presId="urn:microsoft.com/office/officeart/2009/3/layout/PhasedProcess"/>
    <dgm:cxn modelId="{64F1C352-66FE-9F4B-B952-1180E7216BB1}" type="presOf" srcId="{70198CCD-ECB2-0D44-B35B-E72A75DE5DC6}" destId="{1761A5A8-1779-804A-B344-513BF5219E49}" srcOrd="0" destOrd="0" presId="urn:microsoft.com/office/officeart/2009/3/layout/PhasedProcess"/>
    <dgm:cxn modelId="{3A66F877-86D7-E643-8912-B78D834E4234}" srcId="{16931862-42C8-A143-AC59-22926E30F100}" destId="{200586B9-8B9D-2D4F-9D10-DFD5A420EE53}" srcOrd="0" destOrd="0" parTransId="{4BD13CA9-C3E9-904E-A26A-64392F51E68E}" sibTransId="{AFA49775-2972-7448-863E-D116DA176CA6}"/>
    <dgm:cxn modelId="{44690289-A0BE-B548-A3AA-9FC2E946D0D9}" type="presOf" srcId="{4865284C-1701-6549-97D2-AE5B57751FAB}" destId="{FE8D9E33-18EE-1745-A9FC-245CBC7F66EB}" srcOrd="0" destOrd="0" presId="urn:microsoft.com/office/officeart/2009/3/layout/PhasedProcess"/>
    <dgm:cxn modelId="{D75A0A91-37E4-AE4D-B779-02910EA3EC7B}" type="presOf" srcId="{A6778809-6152-4E43-B6E1-F649B89F379B}" destId="{B5DD66BF-ACAB-4E4B-B52C-F0C7E81A81FA}" srcOrd="0" destOrd="0" presId="urn:microsoft.com/office/officeart/2009/3/layout/PhasedProcess"/>
    <dgm:cxn modelId="{129E919A-1B60-E348-920F-8ED6AFCC0C2A}" type="presOf" srcId="{CDEC7FC4-D1C1-7747-B701-A7E53BACC037}" destId="{05F68FA3-4D88-464C-950D-6AF892F6B556}" srcOrd="1" destOrd="0" presId="urn:microsoft.com/office/officeart/2009/3/layout/PhasedProcess"/>
    <dgm:cxn modelId="{812931A2-D5B3-3241-907B-FDB3D240C191}" srcId="{4865284C-1701-6549-97D2-AE5B57751FAB}" destId="{FD7FB78D-1200-0649-926D-4A7F6792512F}" srcOrd="1" destOrd="0" parTransId="{0B1B082F-35E0-3E45-A3D9-72E5EB3F2DB6}" sibTransId="{E6EC751B-C8DA-6641-897E-22791FC0A899}"/>
    <dgm:cxn modelId="{D147ACA9-7939-3B47-9E5A-E6998EFE1104}" srcId="{42AA9244-2295-9643-9FED-70FE873BBF89}" destId="{9C092339-F940-1840-AF9E-AC3BDB5B149D}" srcOrd="0" destOrd="0" parTransId="{4C1571FF-890A-E943-9894-8DF7012C2F69}" sibTransId="{DED144C1-37A7-F141-8A9A-F6529A3D144D}"/>
    <dgm:cxn modelId="{839B7FAF-26FA-C541-918D-DD1FD387DAD7}" srcId="{42AA9244-2295-9643-9FED-70FE873BBF89}" destId="{4607E8DF-8BA1-5548-9D85-E1019113E0B1}" srcOrd="2" destOrd="0" parTransId="{C1899D4B-FA46-754A-94E0-E2A91777FA71}" sibTransId="{0CFFDE4A-E408-1641-990F-2FCEF56FF51B}"/>
    <dgm:cxn modelId="{2807ABB6-B2E6-654A-AD7F-50E98DCA314A}" type="presOf" srcId="{FD7FB78D-1200-0649-926D-4A7F6792512F}" destId="{15A58666-69FC-1847-9639-947D4370CC54}" srcOrd="1" destOrd="0" presId="urn:microsoft.com/office/officeart/2009/3/layout/PhasedProcess"/>
    <dgm:cxn modelId="{26E3ADBE-1FC0-414B-932D-7D1837B8ED02}" srcId="{42AA9244-2295-9643-9FED-70FE873BBF89}" destId="{A6778809-6152-4E43-B6E1-F649B89F379B}" srcOrd="1" destOrd="0" parTransId="{C2AE152C-7E15-AE41-B39C-42AC937FECF9}" sibTransId="{E49498B4-C77A-D340-AD7B-ED309A35A388}"/>
    <dgm:cxn modelId="{E8FB81E2-FD50-1947-9FDB-E66A7867FD7E}" type="presOf" srcId="{CDEC7FC4-D1C1-7747-B701-A7E53BACC037}" destId="{DA08A458-D616-594D-AC67-F1D0EC9DA7D0}" srcOrd="0" destOrd="0" presId="urn:microsoft.com/office/officeart/2009/3/layout/PhasedProcess"/>
    <dgm:cxn modelId="{B11242EB-6657-F14E-A361-A71AEA1DA09F}" type="presOf" srcId="{95B96BEE-DDDE-3A4E-9F02-4C22CA72A290}" destId="{2AB17427-C04A-CB44-990E-885E1DBC4DB9}" srcOrd="0" destOrd="0" presId="urn:microsoft.com/office/officeart/2009/3/layout/PhasedProcess"/>
    <dgm:cxn modelId="{7BE354F6-5AAD-5644-9BE3-53BB976115EB}" type="presOf" srcId="{4607E8DF-8BA1-5548-9D85-E1019113E0B1}" destId="{C0E16BC3-791C-9D4E-95B4-52F5C95A64DE}" srcOrd="0" destOrd="0" presId="urn:microsoft.com/office/officeart/2009/3/layout/PhasedProcess"/>
    <dgm:cxn modelId="{C6B6DBD0-FCCB-F441-B76D-3FF3899AE0E3}" type="presParOf" srcId="{2AB17427-C04A-CB44-990E-885E1DBC4DB9}" destId="{526A44FB-0F92-A84A-B608-72541EF212E9}" srcOrd="0" destOrd="0" presId="urn:microsoft.com/office/officeart/2009/3/layout/PhasedProcess"/>
    <dgm:cxn modelId="{D1560669-8E69-B241-8A61-6AF89FF2217E}" type="presParOf" srcId="{2AB17427-C04A-CB44-990E-885E1DBC4DB9}" destId="{511D33D7-66D3-014C-A069-5CAC007ED0EC}" srcOrd="1" destOrd="0" presId="urn:microsoft.com/office/officeart/2009/3/layout/PhasedProcess"/>
    <dgm:cxn modelId="{8B4A8F56-1A87-B844-BDD5-B6615A428F7D}" type="presParOf" srcId="{2AB17427-C04A-CB44-990E-885E1DBC4DB9}" destId="{FE8D9E33-18EE-1745-A9FC-245CBC7F66EB}" srcOrd="2" destOrd="0" presId="urn:microsoft.com/office/officeart/2009/3/layout/PhasedProcess"/>
    <dgm:cxn modelId="{B5117CAF-8E6A-A149-BB8D-E9C11DF067AC}" type="presParOf" srcId="{2AB17427-C04A-CB44-990E-885E1DBC4DB9}" destId="{8A5A9BCC-3872-BF49-9E61-5574CBF9D835}" srcOrd="3" destOrd="0" presId="urn:microsoft.com/office/officeart/2009/3/layout/PhasedProcess"/>
    <dgm:cxn modelId="{A3943007-B7E0-334A-98D7-24AD1222E206}" type="presParOf" srcId="{2AB17427-C04A-CB44-990E-885E1DBC4DB9}" destId="{6836EFF9-D2EE-E146-A9DE-0580DF433692}" srcOrd="4" destOrd="0" presId="urn:microsoft.com/office/officeart/2009/3/layout/PhasedProcess"/>
    <dgm:cxn modelId="{01AC04DF-D7BA-414A-B43D-5BC086FCC10E}" type="presParOf" srcId="{2AB17427-C04A-CB44-990E-885E1DBC4DB9}" destId="{55B86C5A-1D3C-894F-A647-0DB319DDC718}" srcOrd="5" destOrd="0" presId="urn:microsoft.com/office/officeart/2009/3/layout/PhasedProcess"/>
    <dgm:cxn modelId="{0E7C5234-39B1-BE46-BB51-BE325A9B5277}" type="presParOf" srcId="{2AB17427-C04A-CB44-990E-885E1DBC4DB9}" destId="{B79E9F72-E973-2942-A423-A15F8B7EB4C6}" srcOrd="6" destOrd="0" presId="urn:microsoft.com/office/officeart/2009/3/layout/PhasedProcess"/>
    <dgm:cxn modelId="{E080E529-FF12-114B-9403-B572E727F7EF}" type="presParOf" srcId="{B79E9F72-E973-2942-A423-A15F8B7EB4C6}" destId="{DA08A458-D616-594D-AC67-F1D0EC9DA7D0}" srcOrd="0" destOrd="0" presId="urn:microsoft.com/office/officeart/2009/3/layout/PhasedProcess"/>
    <dgm:cxn modelId="{975C7755-AA60-7E45-A9AE-EA8B1C9BFAA6}" type="presParOf" srcId="{B79E9F72-E973-2942-A423-A15F8B7EB4C6}" destId="{05F68FA3-4D88-464C-950D-6AF892F6B556}" srcOrd="1" destOrd="0" presId="urn:microsoft.com/office/officeart/2009/3/layout/PhasedProcess"/>
    <dgm:cxn modelId="{95AD6A21-FA65-0945-8D3B-BF8117773337}" type="presParOf" srcId="{B79E9F72-E973-2942-A423-A15F8B7EB4C6}" destId="{27073E6B-7085-5948-9D3F-E13F3DC54131}" srcOrd="2" destOrd="0" presId="urn:microsoft.com/office/officeart/2009/3/layout/PhasedProcess"/>
    <dgm:cxn modelId="{BF414F2C-0ADF-1648-A076-64E6548F2C98}" type="presParOf" srcId="{B79E9F72-E973-2942-A423-A15F8B7EB4C6}" destId="{15A58666-69FC-1847-9639-947D4370CC54}" srcOrd="3" destOrd="0" presId="urn:microsoft.com/office/officeart/2009/3/layout/PhasedProcess"/>
    <dgm:cxn modelId="{5BFF728E-362B-5C40-93FB-935D5BDC0B10}" type="presParOf" srcId="{B79E9F72-E973-2942-A423-A15F8B7EB4C6}" destId="{1761A5A8-1779-804A-B344-513BF5219E49}" srcOrd="4" destOrd="0" presId="urn:microsoft.com/office/officeart/2009/3/layout/PhasedProcess"/>
    <dgm:cxn modelId="{C58966C0-110A-FE43-B1D4-9915906FA9BD}" type="presParOf" srcId="{B79E9F72-E973-2942-A423-A15F8B7EB4C6}" destId="{E47591BE-0F99-F44F-9B9B-27DBD931B810}" srcOrd="5" destOrd="0" presId="urn:microsoft.com/office/officeart/2009/3/layout/PhasedProcess"/>
    <dgm:cxn modelId="{B80CE32A-4D28-4448-83D9-6D5F1603D2F1}" type="presParOf" srcId="{2AB17427-C04A-CB44-990E-885E1DBC4DB9}" destId="{AA610774-12A9-164F-AC3B-220CD6BC1B06}" srcOrd="7" destOrd="0" presId="urn:microsoft.com/office/officeart/2009/3/layout/PhasedProcess"/>
    <dgm:cxn modelId="{5EC6932D-088E-A444-942D-7F2EB910F528}" type="presParOf" srcId="{AA610774-12A9-164F-AC3B-220CD6BC1B06}" destId="{DB65127B-8449-1743-9A1D-21BD6936ADEC}" srcOrd="0" destOrd="0" presId="urn:microsoft.com/office/officeart/2009/3/layout/PhasedProcess"/>
    <dgm:cxn modelId="{975D2434-E945-7647-BD59-E8B90F6086BB}" type="presParOf" srcId="{AA610774-12A9-164F-AC3B-220CD6BC1B06}" destId="{767B0770-B3E2-6945-B7FC-A65822A0AB70}" srcOrd="1" destOrd="0" presId="urn:microsoft.com/office/officeart/2009/3/layout/PhasedProcess"/>
    <dgm:cxn modelId="{9B59EE9F-5D02-4D45-9EE5-C8724ABEF9DA}" type="presParOf" srcId="{AA610774-12A9-164F-AC3B-220CD6BC1B06}" destId="{28CF051C-59C5-B04B-80EF-9B1C6B4C7A39}" srcOrd="2" destOrd="0" presId="urn:microsoft.com/office/officeart/2009/3/layout/PhasedProcess"/>
    <dgm:cxn modelId="{2EA59375-0272-0948-BF32-D83820543F53}" type="presParOf" srcId="{AA610774-12A9-164F-AC3B-220CD6BC1B06}" destId="{B5DD66BF-ACAB-4E4B-B52C-F0C7E81A81FA}" srcOrd="3" destOrd="0" presId="urn:microsoft.com/office/officeart/2009/3/layout/PhasedProcess"/>
    <dgm:cxn modelId="{F09D1763-8EC8-8C4F-9AEC-459DCC584690}" type="presParOf" srcId="{AA610774-12A9-164F-AC3B-220CD6BC1B06}" destId="{8E0BD353-CD1B-AA48-A0BC-AA19525A98CC}" srcOrd="4" destOrd="0" presId="urn:microsoft.com/office/officeart/2009/3/layout/PhasedProcess"/>
    <dgm:cxn modelId="{D563D900-94C6-D640-9381-F2122BA48920}" type="presParOf" srcId="{AA610774-12A9-164F-AC3B-220CD6BC1B06}" destId="{C0E16BC3-791C-9D4E-95B4-52F5C95A64DE}" srcOrd="5" destOrd="0" presId="urn:microsoft.com/office/officeart/2009/3/layout/PhasedProcess"/>
    <dgm:cxn modelId="{6D96F968-805C-7D45-94CD-2F67F875B084}" type="presParOf" srcId="{2AB17427-C04A-CB44-990E-885E1DBC4DB9}" destId="{EBB76406-66D8-3641-918A-D80845E56393}" srcOrd="8" destOrd="0" presId="urn:microsoft.com/office/officeart/2009/3/layout/PhasedProcess"/>
    <dgm:cxn modelId="{DB28EDDA-1CF1-DE48-BE96-7BF98FE39F33}" type="presParOf" srcId="{2AB17427-C04A-CB44-990E-885E1DBC4DB9}" destId="{A16F15F6-C023-B749-921D-41A230AB5876}" srcOrd="9" destOrd="0" presId="urn:microsoft.com/office/officeart/2009/3/layout/Phased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651CCF-6820-3840-8E78-DD9DBAFB9921}">
      <dsp:nvSpPr>
        <dsp:cNvPr id="0" name=""/>
        <dsp:cNvSpPr/>
      </dsp:nvSpPr>
      <dsp:spPr>
        <a:xfrm>
          <a:off x="3952398" y="54391"/>
          <a:ext cx="2610802" cy="2610802"/>
        </a:xfrm>
        <a:prstGeom prst="ellipse">
          <a:avLst/>
        </a:prstGeom>
        <a:blipFill rotWithShape="0">
          <a:blip xmlns:r="http://schemas.openxmlformats.org/officeDocument/2006/relationships" r:embed="rId1">
            <a:alphaModFix amt="50000"/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 dirty="0"/>
            <a:t>Eksponentiell</a:t>
          </a:r>
        </a:p>
      </dsp:txBody>
      <dsp:txXfrm>
        <a:off x="4300505" y="511282"/>
        <a:ext cx="1914588" cy="1174861"/>
      </dsp:txXfrm>
    </dsp:sp>
    <dsp:sp modelId="{5E151125-318B-3749-93C4-49DA8720CF67}">
      <dsp:nvSpPr>
        <dsp:cNvPr id="0" name=""/>
        <dsp:cNvSpPr/>
      </dsp:nvSpPr>
      <dsp:spPr>
        <a:xfrm>
          <a:off x="4894463" y="1686143"/>
          <a:ext cx="2610802" cy="2610802"/>
        </a:xfrm>
        <a:prstGeom prst="ellipse">
          <a:avLst/>
        </a:prstGeom>
        <a:blipFill rotWithShape="0">
          <a:blip xmlns:r="http://schemas.openxmlformats.org/officeDocument/2006/relationships" r:embed="rId2">
            <a:alphaModFix amt="50000"/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 dirty="0"/>
            <a:t>Polariserende</a:t>
          </a:r>
        </a:p>
      </dsp:txBody>
      <dsp:txXfrm>
        <a:off x="5692933" y="2360600"/>
        <a:ext cx="1566481" cy="1435941"/>
      </dsp:txXfrm>
    </dsp:sp>
    <dsp:sp modelId="{676937A6-6755-FB48-91F6-921305FF3EAC}">
      <dsp:nvSpPr>
        <dsp:cNvPr id="0" name=""/>
        <dsp:cNvSpPr/>
      </dsp:nvSpPr>
      <dsp:spPr>
        <a:xfrm>
          <a:off x="3010333" y="1686143"/>
          <a:ext cx="2610802" cy="2610802"/>
        </a:xfrm>
        <a:prstGeom prst="ellipse">
          <a:avLst/>
        </a:prstGeom>
        <a:blipFill dpi="0" rotWithShape="0">
          <a:blip xmlns:r="http://schemas.openxmlformats.org/officeDocument/2006/relationships" r:embed="rId3">
            <a:alphaModFix amt="50000"/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 dirty="0">
              <a:solidFill>
                <a:schemeClr val="tx1"/>
              </a:solidFill>
            </a:rPr>
            <a:t>Kombinatorisk</a:t>
          </a:r>
        </a:p>
      </dsp:txBody>
      <dsp:txXfrm>
        <a:off x="3256184" y="2360600"/>
        <a:ext cx="1566481" cy="143594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64A78B-8B40-40EB-BC17-6C305DD4CEB4}">
      <dsp:nvSpPr>
        <dsp:cNvPr id="0" name=""/>
        <dsp:cNvSpPr/>
      </dsp:nvSpPr>
      <dsp:spPr>
        <a:xfrm>
          <a:off x="762194" y="1028832"/>
          <a:ext cx="812109" cy="8121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792AE7-8EBD-4E89-8FC3-5915A747C2CC}">
      <dsp:nvSpPr>
        <dsp:cNvPr id="0" name=""/>
        <dsp:cNvSpPr/>
      </dsp:nvSpPr>
      <dsp:spPr>
        <a:xfrm>
          <a:off x="8092" y="1939570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nb-NO" sz="2200" kern="1200"/>
            <a:t>Automatisering</a:t>
          </a:r>
        </a:p>
      </dsp:txBody>
      <dsp:txXfrm>
        <a:off x="8092" y="1939570"/>
        <a:ext cx="2320312" cy="348046"/>
      </dsp:txXfrm>
    </dsp:sp>
    <dsp:sp modelId="{9F38D0AB-C71C-47B1-AB9C-839F293849A4}">
      <dsp:nvSpPr>
        <dsp:cNvPr id="0" name=""/>
        <dsp:cNvSpPr/>
      </dsp:nvSpPr>
      <dsp:spPr>
        <a:xfrm>
          <a:off x="8092" y="2333490"/>
          <a:ext cx="2320312" cy="989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/>
            <a:t>For eksempel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700" kern="1200"/>
            <a:t>Selvkjørende biler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700" kern="1200"/>
            <a:t>Selvbetjente kasser</a:t>
          </a:r>
        </a:p>
      </dsp:txBody>
      <dsp:txXfrm>
        <a:off x="8092" y="2333490"/>
        <a:ext cx="2320312" cy="989014"/>
      </dsp:txXfrm>
    </dsp:sp>
    <dsp:sp modelId="{4DB29521-A76F-41F8-8A3D-4C3297456111}">
      <dsp:nvSpPr>
        <dsp:cNvPr id="0" name=""/>
        <dsp:cNvSpPr/>
      </dsp:nvSpPr>
      <dsp:spPr>
        <a:xfrm>
          <a:off x="3488561" y="1028832"/>
          <a:ext cx="812109" cy="8121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242E4E-1DE9-4A48-B041-FCF67B116282}">
      <dsp:nvSpPr>
        <dsp:cNvPr id="0" name=""/>
        <dsp:cNvSpPr/>
      </dsp:nvSpPr>
      <dsp:spPr>
        <a:xfrm>
          <a:off x="2734460" y="1939570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nb-NO" sz="2200" kern="1200"/>
            <a:t>Delingsøkonomi</a:t>
          </a:r>
        </a:p>
      </dsp:txBody>
      <dsp:txXfrm>
        <a:off x="2734460" y="1939570"/>
        <a:ext cx="2320312" cy="348046"/>
      </dsp:txXfrm>
    </dsp:sp>
    <dsp:sp modelId="{9B761A83-EF4A-44CA-88F6-7ED371F4A4ED}">
      <dsp:nvSpPr>
        <dsp:cNvPr id="0" name=""/>
        <dsp:cNvSpPr/>
      </dsp:nvSpPr>
      <dsp:spPr>
        <a:xfrm>
          <a:off x="2734460" y="2333490"/>
          <a:ext cx="2320312" cy="989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/>
            <a:t>Nabobil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/>
            <a:t>Ebay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/>
            <a:t>Uber</a:t>
          </a:r>
        </a:p>
      </dsp:txBody>
      <dsp:txXfrm>
        <a:off x="2734460" y="2333490"/>
        <a:ext cx="2320312" cy="989014"/>
      </dsp:txXfrm>
    </dsp:sp>
    <dsp:sp modelId="{977E686C-0C5A-48A2-93F1-A28A82B8AC52}">
      <dsp:nvSpPr>
        <dsp:cNvPr id="0" name=""/>
        <dsp:cNvSpPr/>
      </dsp:nvSpPr>
      <dsp:spPr>
        <a:xfrm>
          <a:off x="6214928" y="1028832"/>
          <a:ext cx="812109" cy="8121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5E30BD-3E27-4418-9788-C2C73A6AEEB2}">
      <dsp:nvSpPr>
        <dsp:cNvPr id="0" name=""/>
        <dsp:cNvSpPr/>
      </dsp:nvSpPr>
      <dsp:spPr>
        <a:xfrm>
          <a:off x="5460827" y="1939570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nb-NO" sz="2200" kern="1200"/>
            <a:t>Administrasjon</a:t>
          </a:r>
        </a:p>
      </dsp:txBody>
      <dsp:txXfrm>
        <a:off x="5460827" y="1939570"/>
        <a:ext cx="2320312" cy="348046"/>
      </dsp:txXfrm>
    </dsp:sp>
    <dsp:sp modelId="{74E7AB97-DE7B-4FDF-B26D-0858C5021323}">
      <dsp:nvSpPr>
        <dsp:cNvPr id="0" name=""/>
        <dsp:cNvSpPr/>
      </dsp:nvSpPr>
      <dsp:spPr>
        <a:xfrm>
          <a:off x="5460827" y="2333490"/>
          <a:ext cx="2320312" cy="989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/>
            <a:t>Rekruttering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/>
            <a:t>Overvåking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/>
            <a:t>Organisering</a:t>
          </a:r>
        </a:p>
      </dsp:txBody>
      <dsp:txXfrm>
        <a:off x="5460827" y="2333490"/>
        <a:ext cx="2320312" cy="989014"/>
      </dsp:txXfrm>
    </dsp:sp>
    <dsp:sp modelId="{900FBB1C-090F-48D4-AC99-8D025D28239F}">
      <dsp:nvSpPr>
        <dsp:cNvPr id="0" name=""/>
        <dsp:cNvSpPr/>
      </dsp:nvSpPr>
      <dsp:spPr>
        <a:xfrm>
          <a:off x="8941296" y="1028832"/>
          <a:ext cx="812109" cy="81210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70671F-BD36-4DF1-8E4D-8FD053EA2BDB}">
      <dsp:nvSpPr>
        <dsp:cNvPr id="0" name=""/>
        <dsp:cNvSpPr/>
      </dsp:nvSpPr>
      <dsp:spPr>
        <a:xfrm>
          <a:off x="8187194" y="1939570"/>
          <a:ext cx="2320312" cy="34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nb-NO" sz="2200" kern="1200"/>
            <a:t>Digitalisering</a:t>
          </a:r>
        </a:p>
      </dsp:txBody>
      <dsp:txXfrm>
        <a:off x="8187194" y="1939570"/>
        <a:ext cx="2320312" cy="348046"/>
      </dsp:txXfrm>
    </dsp:sp>
    <dsp:sp modelId="{2115F661-DAE7-4305-A864-59E8433DE9FE}">
      <dsp:nvSpPr>
        <dsp:cNvPr id="0" name=""/>
        <dsp:cNvSpPr/>
      </dsp:nvSpPr>
      <dsp:spPr>
        <a:xfrm>
          <a:off x="8187194" y="2333490"/>
          <a:ext cx="2320312" cy="989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/>
            <a:t>Netflix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/>
            <a:t>Spotify</a:t>
          </a:r>
        </a:p>
      </dsp:txBody>
      <dsp:txXfrm>
        <a:off x="8187194" y="2333490"/>
        <a:ext cx="2320312" cy="9890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F78816-E5F4-497E-95A7-74A10D0C439D}">
      <dsp:nvSpPr>
        <dsp:cNvPr id="0" name=""/>
        <dsp:cNvSpPr/>
      </dsp:nvSpPr>
      <dsp:spPr>
        <a:xfrm>
          <a:off x="1848683" y="1284241"/>
          <a:ext cx="4186815" cy="4009298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nb-NO" sz="2800" kern="1200" dirty="0"/>
            <a:t>Kombinatorisk</a:t>
          </a:r>
        </a:p>
      </dsp:txBody>
      <dsp:txXfrm>
        <a:off x="2461828" y="1871389"/>
        <a:ext cx="2960525" cy="2835002"/>
      </dsp:txXfrm>
    </dsp:sp>
    <dsp:sp modelId="{E8B7CBD6-2556-4029-A4E8-CAD7AE6D4B63}">
      <dsp:nvSpPr>
        <dsp:cNvPr id="0" name=""/>
        <dsp:cNvSpPr/>
      </dsp:nvSpPr>
      <dsp:spPr>
        <a:xfrm>
          <a:off x="3139139" y="2311"/>
          <a:ext cx="1605903" cy="1605903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1400" kern="1200" dirty="0" err="1"/>
            <a:t>Kunstig</a:t>
          </a:r>
          <a:r>
            <a:rPr lang="en-GB" sz="1400" kern="1200" dirty="0"/>
            <a:t> </a:t>
          </a:r>
          <a:r>
            <a:rPr lang="en-GB" sz="1400" kern="1200" dirty="0" err="1"/>
            <a:t>intelligens</a:t>
          </a:r>
          <a:r>
            <a:rPr lang="en-GB" sz="1400" kern="1200" dirty="0"/>
            <a:t> </a:t>
          </a:r>
          <a:r>
            <a:rPr lang="en-GB" sz="1400" kern="1200" dirty="0" err="1"/>
            <a:t>og</a:t>
          </a:r>
          <a:r>
            <a:rPr lang="en-GB" sz="1400" kern="1200" dirty="0"/>
            <a:t> </a:t>
          </a:r>
          <a:r>
            <a:rPr lang="en-GB" sz="1400" kern="1200" dirty="0" err="1"/>
            <a:t>stordata</a:t>
          </a:r>
          <a:endParaRPr lang="nb-NO" sz="1400" kern="1200" dirty="0"/>
        </a:p>
      </dsp:txBody>
      <dsp:txXfrm>
        <a:off x="3374318" y="237490"/>
        <a:ext cx="1135545" cy="1135545"/>
      </dsp:txXfrm>
    </dsp:sp>
    <dsp:sp modelId="{43D5A709-8182-4E13-91F7-9B6DC5769187}">
      <dsp:nvSpPr>
        <dsp:cNvPr id="0" name=""/>
        <dsp:cNvSpPr/>
      </dsp:nvSpPr>
      <dsp:spPr>
        <a:xfrm>
          <a:off x="4380953" y="335054"/>
          <a:ext cx="1605903" cy="1605903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 err="1"/>
            <a:t>Robotikk</a:t>
          </a:r>
          <a:r>
            <a:rPr lang="en-GB" sz="1400" kern="1200" dirty="0"/>
            <a:t>, </a:t>
          </a:r>
          <a:r>
            <a:rPr lang="en-GB" sz="1400" kern="1200" dirty="0" err="1"/>
            <a:t>automatisering</a:t>
          </a:r>
          <a:endParaRPr lang="en-GB" sz="1400" kern="1200" dirty="0"/>
        </a:p>
      </dsp:txBody>
      <dsp:txXfrm>
        <a:off x="4616132" y="570233"/>
        <a:ext cx="1135545" cy="1135545"/>
      </dsp:txXfrm>
    </dsp:sp>
    <dsp:sp modelId="{ED93C6BA-2963-4974-BD60-060F71CE8AF3}">
      <dsp:nvSpPr>
        <dsp:cNvPr id="0" name=""/>
        <dsp:cNvSpPr/>
      </dsp:nvSpPr>
      <dsp:spPr>
        <a:xfrm>
          <a:off x="5290024" y="1244125"/>
          <a:ext cx="1605903" cy="1605903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 err="1"/>
            <a:t>Biotek</a:t>
          </a:r>
          <a:r>
            <a:rPr lang="en-GB" sz="1400" kern="1200" dirty="0"/>
            <a:t>, </a:t>
          </a:r>
          <a:r>
            <a:rPr lang="en-GB" sz="1400" kern="1200" dirty="0" err="1"/>
            <a:t>bioinformatikk</a:t>
          </a:r>
          <a:r>
            <a:rPr lang="en-GB" sz="1400" kern="1200" dirty="0"/>
            <a:t>, </a:t>
          </a:r>
          <a:r>
            <a:rPr lang="en-GB" sz="1400" kern="1200" dirty="0" err="1"/>
            <a:t>syntetisk</a:t>
          </a:r>
          <a:r>
            <a:rPr lang="en-GB" sz="1400" kern="1200" dirty="0"/>
            <a:t> </a:t>
          </a:r>
          <a:r>
            <a:rPr lang="en-GB" sz="1400" kern="1200" dirty="0" err="1"/>
            <a:t>biologi</a:t>
          </a:r>
          <a:endParaRPr lang="en-GB" sz="1400" kern="1200" dirty="0"/>
        </a:p>
      </dsp:txBody>
      <dsp:txXfrm>
        <a:off x="5525203" y="1479304"/>
        <a:ext cx="1135545" cy="1135545"/>
      </dsp:txXfrm>
    </dsp:sp>
    <dsp:sp modelId="{F3A3C2C6-814D-45A8-ACAF-122417E10876}">
      <dsp:nvSpPr>
        <dsp:cNvPr id="0" name=""/>
        <dsp:cNvSpPr/>
      </dsp:nvSpPr>
      <dsp:spPr>
        <a:xfrm>
          <a:off x="5622766" y="2485938"/>
          <a:ext cx="1605903" cy="1605903"/>
        </a:xfrm>
        <a:prstGeom prst="ellipse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 err="1"/>
            <a:t>Energi</a:t>
          </a:r>
          <a:r>
            <a:rPr lang="en-GB" sz="1400" kern="1200" dirty="0"/>
            <a:t>, </a:t>
          </a:r>
          <a:r>
            <a:rPr lang="en-GB" sz="1400" kern="1200" dirty="0" err="1"/>
            <a:t>smarte</a:t>
          </a:r>
          <a:r>
            <a:rPr lang="en-GB" sz="1400" kern="1200" dirty="0"/>
            <a:t> byer </a:t>
          </a:r>
          <a:r>
            <a:rPr lang="en-GB" sz="1400" kern="1200" dirty="0" err="1"/>
            <a:t>og</a:t>
          </a:r>
          <a:r>
            <a:rPr lang="en-GB" sz="1400" kern="1200" dirty="0"/>
            <a:t> </a:t>
          </a:r>
          <a:r>
            <a:rPr lang="en-GB" sz="1400" kern="1200" dirty="0" err="1"/>
            <a:t>hus</a:t>
          </a:r>
          <a:endParaRPr lang="en-GB" sz="1400" kern="1200" dirty="0"/>
        </a:p>
      </dsp:txBody>
      <dsp:txXfrm>
        <a:off x="5857945" y="2721117"/>
        <a:ext cx="1135545" cy="1135545"/>
      </dsp:txXfrm>
    </dsp:sp>
    <dsp:sp modelId="{70C0F24E-3E41-449C-9940-DDA9BCAFC09B}">
      <dsp:nvSpPr>
        <dsp:cNvPr id="0" name=""/>
        <dsp:cNvSpPr/>
      </dsp:nvSpPr>
      <dsp:spPr>
        <a:xfrm>
          <a:off x="5290024" y="3727752"/>
          <a:ext cx="1605903" cy="1605903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3D-printing, </a:t>
          </a:r>
          <a:r>
            <a:rPr lang="en-GB" sz="1400" kern="1200" dirty="0" err="1"/>
            <a:t>nanoteknologi</a:t>
          </a:r>
          <a:endParaRPr lang="en-GB" sz="1400" kern="1200" dirty="0"/>
        </a:p>
      </dsp:txBody>
      <dsp:txXfrm>
        <a:off x="5525203" y="3962931"/>
        <a:ext cx="1135545" cy="1135545"/>
      </dsp:txXfrm>
    </dsp:sp>
    <dsp:sp modelId="{DF42A3CB-F210-43D3-8602-054ABB4F83A3}">
      <dsp:nvSpPr>
        <dsp:cNvPr id="0" name=""/>
        <dsp:cNvSpPr/>
      </dsp:nvSpPr>
      <dsp:spPr>
        <a:xfrm>
          <a:off x="4380953" y="4636823"/>
          <a:ext cx="1605903" cy="1605903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 err="1"/>
            <a:t>Sensorer</a:t>
          </a:r>
          <a:r>
            <a:rPr lang="en-GB" sz="1400" kern="1200" dirty="0"/>
            <a:t> </a:t>
          </a:r>
          <a:r>
            <a:rPr lang="en-GB" sz="1400" kern="1200" dirty="0" err="1"/>
            <a:t>og</a:t>
          </a:r>
          <a:r>
            <a:rPr lang="en-GB" sz="1400" kern="1200" dirty="0"/>
            <a:t> "</a:t>
          </a:r>
          <a:r>
            <a:rPr lang="en-GB" sz="1400" kern="1200" dirty="0" err="1"/>
            <a:t>Tingenes</a:t>
          </a:r>
          <a:r>
            <a:rPr lang="en-GB" sz="1400" kern="1200" dirty="0"/>
            <a:t> </a:t>
          </a:r>
          <a:r>
            <a:rPr lang="en-GB" sz="1400" kern="1200" dirty="0" err="1"/>
            <a:t>internett</a:t>
          </a:r>
          <a:r>
            <a:rPr lang="en-GB" sz="1400" kern="1200" dirty="0"/>
            <a:t>"</a:t>
          </a:r>
        </a:p>
      </dsp:txBody>
      <dsp:txXfrm>
        <a:off x="4616132" y="4872002"/>
        <a:ext cx="1135545" cy="1135545"/>
      </dsp:txXfrm>
    </dsp:sp>
    <dsp:sp modelId="{B1CF10EC-3797-4959-A73A-A198168AB33F}">
      <dsp:nvSpPr>
        <dsp:cNvPr id="0" name=""/>
        <dsp:cNvSpPr/>
      </dsp:nvSpPr>
      <dsp:spPr>
        <a:xfrm>
          <a:off x="3139139" y="4969565"/>
          <a:ext cx="1605903" cy="1605903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1400" kern="1200" dirty="0"/>
            <a:t>Digital </a:t>
          </a:r>
          <a:r>
            <a:rPr lang="en-GB" sz="1400" kern="1200" dirty="0" err="1"/>
            <a:t>medisin</a:t>
          </a:r>
          <a:endParaRPr lang="nb-NO" sz="1400" kern="1200" dirty="0"/>
        </a:p>
      </dsp:txBody>
      <dsp:txXfrm>
        <a:off x="3374318" y="5204744"/>
        <a:ext cx="1135545" cy="1135545"/>
      </dsp:txXfrm>
    </dsp:sp>
    <dsp:sp modelId="{1A1141AF-3320-4FF5-8C44-982AD5F6997F}">
      <dsp:nvSpPr>
        <dsp:cNvPr id="0" name=""/>
        <dsp:cNvSpPr/>
      </dsp:nvSpPr>
      <dsp:spPr>
        <a:xfrm>
          <a:off x="1897326" y="4636823"/>
          <a:ext cx="1605903" cy="1605903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Fintech, </a:t>
          </a:r>
          <a:r>
            <a:rPr lang="en-GB" sz="1400" kern="1200" dirty="0" err="1"/>
            <a:t>regtech</a:t>
          </a:r>
          <a:r>
            <a:rPr lang="en-GB" sz="1400" kern="1200" dirty="0"/>
            <a:t>, </a:t>
          </a:r>
          <a:r>
            <a:rPr lang="en-GB" sz="1400" kern="1200" dirty="0" err="1"/>
            <a:t>edtech</a:t>
          </a:r>
          <a:endParaRPr lang="en-GB" sz="1400" kern="1200" dirty="0"/>
        </a:p>
      </dsp:txBody>
      <dsp:txXfrm>
        <a:off x="2132505" y="4872002"/>
        <a:ext cx="1135545" cy="1135545"/>
      </dsp:txXfrm>
    </dsp:sp>
    <dsp:sp modelId="{C480C7F8-892D-44D7-9070-427866003E26}">
      <dsp:nvSpPr>
        <dsp:cNvPr id="0" name=""/>
        <dsp:cNvSpPr/>
      </dsp:nvSpPr>
      <dsp:spPr>
        <a:xfrm>
          <a:off x="988255" y="3727752"/>
          <a:ext cx="1605903" cy="1605903"/>
        </a:xfrm>
        <a:prstGeom prst="ellipse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VR </a:t>
          </a:r>
          <a:r>
            <a:rPr lang="en-GB" sz="1400" kern="1200" dirty="0" err="1"/>
            <a:t>og</a:t>
          </a:r>
          <a:r>
            <a:rPr lang="en-GB" sz="1400" kern="1200" dirty="0"/>
            <a:t> AR</a:t>
          </a:r>
        </a:p>
      </dsp:txBody>
      <dsp:txXfrm>
        <a:off x="1223434" y="3962931"/>
        <a:ext cx="1135545" cy="1135545"/>
      </dsp:txXfrm>
    </dsp:sp>
    <dsp:sp modelId="{56456DF5-31F3-4528-A3AF-8B4F20EEFB23}">
      <dsp:nvSpPr>
        <dsp:cNvPr id="0" name=""/>
        <dsp:cNvSpPr/>
      </dsp:nvSpPr>
      <dsp:spPr>
        <a:xfrm>
          <a:off x="655512" y="2485938"/>
          <a:ext cx="1605903" cy="1605903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 err="1"/>
            <a:t>Genetikk</a:t>
          </a:r>
          <a:endParaRPr lang="en-GB" sz="1400" kern="1200" dirty="0"/>
        </a:p>
      </dsp:txBody>
      <dsp:txXfrm>
        <a:off x="890691" y="2721117"/>
        <a:ext cx="1135545" cy="1135545"/>
      </dsp:txXfrm>
    </dsp:sp>
    <dsp:sp modelId="{0098EDFF-841E-4FBD-A6A1-4A63C08A4D9F}">
      <dsp:nvSpPr>
        <dsp:cNvPr id="0" name=""/>
        <dsp:cNvSpPr/>
      </dsp:nvSpPr>
      <dsp:spPr>
        <a:xfrm>
          <a:off x="988255" y="1244125"/>
          <a:ext cx="1605903" cy="1605903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Transport </a:t>
          </a:r>
          <a:r>
            <a:rPr lang="en-GB" sz="1400" kern="1200" dirty="0" err="1"/>
            <a:t>og</a:t>
          </a:r>
          <a:r>
            <a:rPr lang="en-GB" sz="1400" kern="1200" dirty="0"/>
            <a:t> </a:t>
          </a:r>
          <a:r>
            <a:rPr lang="en-GB" sz="1400" kern="1200" dirty="0" err="1"/>
            <a:t>droner</a:t>
          </a:r>
          <a:endParaRPr lang="en-GB" sz="1400" kern="1200" dirty="0"/>
        </a:p>
      </dsp:txBody>
      <dsp:txXfrm>
        <a:off x="1223434" y="1479304"/>
        <a:ext cx="1135545" cy="1135545"/>
      </dsp:txXfrm>
    </dsp:sp>
    <dsp:sp modelId="{B9E0146E-5F48-481C-894C-02BCE57565CC}">
      <dsp:nvSpPr>
        <dsp:cNvPr id="0" name=""/>
        <dsp:cNvSpPr/>
      </dsp:nvSpPr>
      <dsp:spPr>
        <a:xfrm>
          <a:off x="1897326" y="335054"/>
          <a:ext cx="1605903" cy="1605903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Blockchain</a:t>
          </a:r>
        </a:p>
      </dsp:txBody>
      <dsp:txXfrm>
        <a:off x="2132505" y="570233"/>
        <a:ext cx="1135545" cy="11355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995DF9-D0F1-DB42-A9C2-3D65A4D56BFF}">
      <dsp:nvSpPr>
        <dsp:cNvPr id="0" name=""/>
        <dsp:cNvSpPr/>
      </dsp:nvSpPr>
      <dsp:spPr>
        <a:xfrm>
          <a:off x="461502" y="0"/>
          <a:ext cx="2784856" cy="2088642"/>
        </a:xfrm>
        <a:prstGeom prst="upArrow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B16566-531D-AF4C-8224-EEB0CC28308B}">
      <dsp:nvSpPr>
        <dsp:cNvPr id="0" name=""/>
        <dsp:cNvSpPr/>
      </dsp:nvSpPr>
      <dsp:spPr>
        <a:xfrm>
          <a:off x="3329904" y="0"/>
          <a:ext cx="5888736" cy="2088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0" rIns="184912" bIns="184912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kern="1200"/>
            <a:t>Kontinuerlig læring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kern="1200"/>
            <a:t>Kreativitet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kern="1200"/>
            <a:t>Relasjonelle egenskaper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kern="1200"/>
            <a:t>Allianse menneske-maskin</a:t>
          </a:r>
        </a:p>
      </dsp:txBody>
      <dsp:txXfrm>
        <a:off x="3329904" y="0"/>
        <a:ext cx="5888736" cy="2088642"/>
      </dsp:txXfrm>
    </dsp:sp>
    <dsp:sp modelId="{966B9E55-AA82-244C-AD57-FA865E38AE0D}">
      <dsp:nvSpPr>
        <dsp:cNvPr id="0" name=""/>
        <dsp:cNvSpPr/>
      </dsp:nvSpPr>
      <dsp:spPr>
        <a:xfrm>
          <a:off x="1296959" y="2262695"/>
          <a:ext cx="2784856" cy="2088642"/>
        </a:xfrm>
        <a:prstGeom prst="downArrow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DA9476-B8FD-5542-BE15-09C1778B4A8E}">
      <dsp:nvSpPr>
        <dsp:cNvPr id="0" name=""/>
        <dsp:cNvSpPr/>
      </dsp:nvSpPr>
      <dsp:spPr>
        <a:xfrm>
          <a:off x="4165361" y="2262695"/>
          <a:ext cx="5888736" cy="2088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0" rIns="184912" bIns="184912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kern="1200" dirty="0"/>
            <a:t>Rutinejobber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kern="1200" dirty="0"/>
            <a:t>Presisjonsarbeid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kern="1200" dirty="0"/>
            <a:t>Manuell databehandling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kern="1200" dirty="0"/>
            <a:t>Kontroll, administrasjon, styring</a:t>
          </a:r>
        </a:p>
      </dsp:txBody>
      <dsp:txXfrm>
        <a:off x="4165361" y="2262695"/>
        <a:ext cx="5888736" cy="20886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0E3F68-48A6-074D-94AE-34C9C402B22B}">
      <dsp:nvSpPr>
        <dsp:cNvPr id="0" name=""/>
        <dsp:cNvSpPr/>
      </dsp:nvSpPr>
      <dsp:spPr>
        <a:xfrm>
          <a:off x="5788437" y="16133"/>
          <a:ext cx="1327900" cy="1327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 dirty="0"/>
            <a:t>1. En algoritme kan aldri utføre min jobb.</a:t>
          </a:r>
        </a:p>
      </dsp:txBody>
      <dsp:txXfrm>
        <a:off x="5788437" y="16133"/>
        <a:ext cx="1327900" cy="1327900"/>
      </dsp:txXfrm>
    </dsp:sp>
    <dsp:sp modelId="{C5387D47-D17A-A842-8440-8B9F5EEF9033}">
      <dsp:nvSpPr>
        <dsp:cNvPr id="0" name=""/>
        <dsp:cNvSpPr/>
      </dsp:nvSpPr>
      <dsp:spPr>
        <a:xfrm>
          <a:off x="1729918" y="2825"/>
          <a:ext cx="6483637" cy="6483637"/>
        </a:xfrm>
        <a:prstGeom prst="circularArrow">
          <a:avLst>
            <a:gd name="adj1" fmla="val 3994"/>
            <a:gd name="adj2" fmla="val 250557"/>
            <a:gd name="adj3" fmla="val 20572061"/>
            <a:gd name="adj4" fmla="val 18984186"/>
            <a:gd name="adj5" fmla="val 465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175330-B1B5-6849-A609-1F1862A5A13E}">
      <dsp:nvSpPr>
        <dsp:cNvPr id="0" name=""/>
        <dsp:cNvSpPr/>
      </dsp:nvSpPr>
      <dsp:spPr>
        <a:xfrm>
          <a:off x="7269086" y="2580694"/>
          <a:ext cx="1327900" cy="1327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 dirty="0"/>
            <a:t>2. OK, den kan gjøre litt av den, men ikke alt.</a:t>
          </a:r>
        </a:p>
      </dsp:txBody>
      <dsp:txXfrm>
        <a:off x="7269086" y="2580694"/>
        <a:ext cx="1327900" cy="1327900"/>
      </dsp:txXfrm>
    </dsp:sp>
    <dsp:sp modelId="{6AD60B33-FF34-4C4F-BAB5-6B20521CF497}">
      <dsp:nvSpPr>
        <dsp:cNvPr id="0" name=""/>
        <dsp:cNvSpPr/>
      </dsp:nvSpPr>
      <dsp:spPr>
        <a:xfrm>
          <a:off x="1729918" y="2825"/>
          <a:ext cx="6483637" cy="6483637"/>
        </a:xfrm>
        <a:prstGeom prst="circularArrow">
          <a:avLst>
            <a:gd name="adj1" fmla="val 3994"/>
            <a:gd name="adj2" fmla="val 250557"/>
            <a:gd name="adj3" fmla="val 2365257"/>
            <a:gd name="adj4" fmla="val 777382"/>
            <a:gd name="adj5" fmla="val 465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C7656E-275C-1143-A34C-4237B274975A}">
      <dsp:nvSpPr>
        <dsp:cNvPr id="0" name=""/>
        <dsp:cNvSpPr/>
      </dsp:nvSpPr>
      <dsp:spPr>
        <a:xfrm>
          <a:off x="5788437" y="5145255"/>
          <a:ext cx="1327900" cy="1327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 dirty="0"/>
            <a:t>3. OK, den kan gjøre alt jeg gjør, men trenger meg til å fikse den når den bryter sammen.</a:t>
          </a:r>
        </a:p>
      </dsp:txBody>
      <dsp:txXfrm>
        <a:off x="5788437" y="5145255"/>
        <a:ext cx="1327900" cy="1327900"/>
      </dsp:txXfrm>
    </dsp:sp>
    <dsp:sp modelId="{67989B3D-5348-B149-B9B7-25063F757F55}">
      <dsp:nvSpPr>
        <dsp:cNvPr id="0" name=""/>
        <dsp:cNvSpPr/>
      </dsp:nvSpPr>
      <dsp:spPr>
        <a:xfrm>
          <a:off x="1729918" y="2825"/>
          <a:ext cx="6483637" cy="6483637"/>
        </a:xfrm>
        <a:prstGeom prst="circularArrow">
          <a:avLst>
            <a:gd name="adj1" fmla="val 3994"/>
            <a:gd name="adj2" fmla="val 250557"/>
            <a:gd name="adj3" fmla="val 6109992"/>
            <a:gd name="adj4" fmla="val 4439451"/>
            <a:gd name="adj5" fmla="val 465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EF16DF-8359-B449-892D-CCFF46F3CA2C}">
      <dsp:nvSpPr>
        <dsp:cNvPr id="0" name=""/>
        <dsp:cNvSpPr/>
      </dsp:nvSpPr>
      <dsp:spPr>
        <a:xfrm>
          <a:off x="2827137" y="5145255"/>
          <a:ext cx="1327900" cy="1327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 dirty="0"/>
            <a:t>4. OK, den bryter aldri sammen mer, men jeg må lære den nye ting.</a:t>
          </a:r>
        </a:p>
      </dsp:txBody>
      <dsp:txXfrm>
        <a:off x="2827137" y="5145255"/>
        <a:ext cx="1327900" cy="1327900"/>
      </dsp:txXfrm>
    </dsp:sp>
    <dsp:sp modelId="{52A5ECA8-91A0-1A4A-A503-56C49276E8C9}">
      <dsp:nvSpPr>
        <dsp:cNvPr id="0" name=""/>
        <dsp:cNvSpPr/>
      </dsp:nvSpPr>
      <dsp:spPr>
        <a:xfrm>
          <a:off x="1729918" y="2825"/>
          <a:ext cx="6483637" cy="6483637"/>
        </a:xfrm>
        <a:prstGeom prst="circularArrow">
          <a:avLst>
            <a:gd name="adj1" fmla="val 3994"/>
            <a:gd name="adj2" fmla="val 250557"/>
            <a:gd name="adj3" fmla="val 9772061"/>
            <a:gd name="adj4" fmla="val 8184186"/>
            <a:gd name="adj5" fmla="val 465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BE4064-021B-AF4A-B687-2EDE3228185D}">
      <dsp:nvSpPr>
        <dsp:cNvPr id="0" name=""/>
        <dsp:cNvSpPr/>
      </dsp:nvSpPr>
      <dsp:spPr>
        <a:xfrm>
          <a:off x="1346487" y="2580694"/>
          <a:ext cx="1327900" cy="1327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 dirty="0"/>
            <a:t>5. OK, den kan lære selv. Vel, vel ... det var i alle fall ikke en jobb egnet for mennesker.</a:t>
          </a:r>
        </a:p>
      </dsp:txBody>
      <dsp:txXfrm>
        <a:off x="1346487" y="2580694"/>
        <a:ext cx="1327900" cy="1327900"/>
      </dsp:txXfrm>
    </dsp:sp>
    <dsp:sp modelId="{7F500B5F-07AC-CC42-8C52-FD8F78E5ABF4}">
      <dsp:nvSpPr>
        <dsp:cNvPr id="0" name=""/>
        <dsp:cNvSpPr/>
      </dsp:nvSpPr>
      <dsp:spPr>
        <a:xfrm>
          <a:off x="1729918" y="2825"/>
          <a:ext cx="6483637" cy="6483637"/>
        </a:xfrm>
        <a:prstGeom prst="circularArrow">
          <a:avLst>
            <a:gd name="adj1" fmla="val 3994"/>
            <a:gd name="adj2" fmla="val 250557"/>
            <a:gd name="adj3" fmla="val 13165257"/>
            <a:gd name="adj4" fmla="val 11577382"/>
            <a:gd name="adj5" fmla="val 465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9BB6D7-0425-8B4B-97F7-94E430AE0AE6}">
      <dsp:nvSpPr>
        <dsp:cNvPr id="0" name=""/>
        <dsp:cNvSpPr/>
      </dsp:nvSpPr>
      <dsp:spPr>
        <a:xfrm>
          <a:off x="2827137" y="16133"/>
          <a:ext cx="1327900" cy="1327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500" kern="1200" dirty="0"/>
            <a:t>6. Nå har jeg en ny jobb, jeg tjener bedre og har det mer gøy, og jeg kan med sikkerhet si at …</a:t>
          </a:r>
        </a:p>
      </dsp:txBody>
      <dsp:txXfrm>
        <a:off x="2827137" y="16133"/>
        <a:ext cx="1327900" cy="1327900"/>
      </dsp:txXfrm>
    </dsp:sp>
    <dsp:sp modelId="{09B083CF-1BBF-764D-A9A7-2F448989C3ED}">
      <dsp:nvSpPr>
        <dsp:cNvPr id="0" name=""/>
        <dsp:cNvSpPr/>
      </dsp:nvSpPr>
      <dsp:spPr>
        <a:xfrm>
          <a:off x="1729918" y="2825"/>
          <a:ext cx="6483637" cy="6483637"/>
        </a:xfrm>
        <a:prstGeom prst="circularArrow">
          <a:avLst>
            <a:gd name="adj1" fmla="val 3994"/>
            <a:gd name="adj2" fmla="val 250557"/>
            <a:gd name="adj3" fmla="val 16909992"/>
            <a:gd name="adj4" fmla="val 15239451"/>
            <a:gd name="adj5" fmla="val 465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706480-8C28-C74F-B68A-6A091DAB2615}">
      <dsp:nvSpPr>
        <dsp:cNvPr id="0" name=""/>
        <dsp:cNvSpPr/>
      </dsp:nvSpPr>
      <dsp:spPr>
        <a:xfrm>
          <a:off x="438412" y="0"/>
          <a:ext cx="3947584" cy="394758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 dirty="0"/>
            <a:t>Verktøy</a:t>
          </a:r>
        </a:p>
      </dsp:txBody>
      <dsp:txXfrm>
        <a:off x="1722364" y="197379"/>
        <a:ext cx="1379680" cy="592137"/>
      </dsp:txXfrm>
    </dsp:sp>
    <dsp:sp modelId="{3E269F31-3470-5A4F-97D6-553A84159889}">
      <dsp:nvSpPr>
        <dsp:cNvPr id="0" name=""/>
        <dsp:cNvSpPr/>
      </dsp:nvSpPr>
      <dsp:spPr>
        <a:xfrm>
          <a:off x="931860" y="986895"/>
          <a:ext cx="2960688" cy="2960688"/>
        </a:xfrm>
        <a:prstGeom prst="ellipse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 dirty="0"/>
            <a:t>Kultur</a:t>
          </a:r>
        </a:p>
      </dsp:txBody>
      <dsp:txXfrm>
        <a:off x="1722364" y="1171938"/>
        <a:ext cx="1379680" cy="555129"/>
      </dsp:txXfrm>
    </dsp:sp>
    <dsp:sp modelId="{779654E7-20E4-0C4E-B1B5-F4885D392E9A}">
      <dsp:nvSpPr>
        <dsp:cNvPr id="0" name=""/>
        <dsp:cNvSpPr/>
      </dsp:nvSpPr>
      <dsp:spPr>
        <a:xfrm>
          <a:off x="1425308" y="1973792"/>
          <a:ext cx="1973792" cy="1973792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900" kern="1200" dirty="0"/>
            <a:t>Mennesker</a:t>
          </a:r>
        </a:p>
      </dsp:txBody>
      <dsp:txXfrm>
        <a:off x="1714363" y="2467240"/>
        <a:ext cx="1395681" cy="98689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706480-8C28-C74F-B68A-6A091DAB2615}">
      <dsp:nvSpPr>
        <dsp:cNvPr id="0" name=""/>
        <dsp:cNvSpPr/>
      </dsp:nvSpPr>
      <dsp:spPr>
        <a:xfrm>
          <a:off x="609071" y="0"/>
          <a:ext cx="3947584" cy="394758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/>
            <a:t>Prosesser</a:t>
          </a:r>
          <a:endParaRPr lang="nb-NO" sz="1600" kern="1200" dirty="0"/>
        </a:p>
      </dsp:txBody>
      <dsp:txXfrm>
        <a:off x="1893023" y="197379"/>
        <a:ext cx="1379680" cy="592137"/>
      </dsp:txXfrm>
    </dsp:sp>
    <dsp:sp modelId="{3E269F31-3470-5A4F-97D6-553A84159889}">
      <dsp:nvSpPr>
        <dsp:cNvPr id="0" name=""/>
        <dsp:cNvSpPr/>
      </dsp:nvSpPr>
      <dsp:spPr>
        <a:xfrm>
          <a:off x="1102519" y="986895"/>
          <a:ext cx="2960688" cy="2960688"/>
        </a:xfrm>
        <a:prstGeom prst="ellipse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Applikasjoner</a:t>
          </a:r>
        </a:p>
      </dsp:txBody>
      <dsp:txXfrm>
        <a:off x="1893023" y="1171938"/>
        <a:ext cx="1379680" cy="555129"/>
      </dsp:txXfrm>
    </dsp:sp>
    <dsp:sp modelId="{779654E7-20E4-0C4E-B1B5-F4885D392E9A}">
      <dsp:nvSpPr>
        <dsp:cNvPr id="0" name=""/>
        <dsp:cNvSpPr/>
      </dsp:nvSpPr>
      <dsp:spPr>
        <a:xfrm>
          <a:off x="1595967" y="1973792"/>
          <a:ext cx="1973792" cy="1973792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/>
            <a:t>Data</a:t>
          </a:r>
        </a:p>
      </dsp:txBody>
      <dsp:txXfrm>
        <a:off x="1885023" y="2467240"/>
        <a:ext cx="1395681" cy="98689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C66341-E237-6344-BD64-54D5F01A8DD9}">
      <dsp:nvSpPr>
        <dsp:cNvPr id="0" name=""/>
        <dsp:cNvSpPr/>
      </dsp:nvSpPr>
      <dsp:spPr>
        <a:xfrm>
          <a:off x="3952398" y="54391"/>
          <a:ext cx="2610802" cy="2610802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/>
            <a:t>Arbeidstakere</a:t>
          </a:r>
        </a:p>
      </dsp:txBody>
      <dsp:txXfrm>
        <a:off x="4300505" y="511282"/>
        <a:ext cx="1914588" cy="1174861"/>
      </dsp:txXfrm>
    </dsp:sp>
    <dsp:sp modelId="{2377505B-8BD6-1B48-BB47-EB5316B35A3F}">
      <dsp:nvSpPr>
        <dsp:cNvPr id="0" name=""/>
        <dsp:cNvSpPr/>
      </dsp:nvSpPr>
      <dsp:spPr>
        <a:xfrm>
          <a:off x="4894463" y="1686143"/>
          <a:ext cx="2610802" cy="2610802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/>
            <a:t>Arbeidsgivere</a:t>
          </a:r>
        </a:p>
      </dsp:txBody>
      <dsp:txXfrm>
        <a:off x="5692933" y="2360600"/>
        <a:ext cx="1566481" cy="1435941"/>
      </dsp:txXfrm>
    </dsp:sp>
    <dsp:sp modelId="{B84D89FF-AADA-AB42-8A55-FB5846D5937C}">
      <dsp:nvSpPr>
        <dsp:cNvPr id="0" name=""/>
        <dsp:cNvSpPr/>
      </dsp:nvSpPr>
      <dsp:spPr>
        <a:xfrm>
          <a:off x="3010333" y="1686143"/>
          <a:ext cx="2610802" cy="2610802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/>
            <a:t>Myndigheter</a:t>
          </a:r>
        </a:p>
      </dsp:txBody>
      <dsp:txXfrm>
        <a:off x="3256184" y="2360600"/>
        <a:ext cx="1566481" cy="143594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651CCF-6820-3840-8E78-DD9DBAFB9921}">
      <dsp:nvSpPr>
        <dsp:cNvPr id="0" name=""/>
        <dsp:cNvSpPr/>
      </dsp:nvSpPr>
      <dsp:spPr>
        <a:xfrm>
          <a:off x="4126452" y="43513"/>
          <a:ext cx="2262695" cy="2262695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/>
            <a:t>Teknologi</a:t>
          </a:r>
          <a:endParaRPr lang="nb-NO" sz="1200" kern="1200" dirty="0"/>
        </a:p>
      </dsp:txBody>
      <dsp:txXfrm>
        <a:off x="4387532" y="348107"/>
        <a:ext cx="1740535" cy="717970"/>
      </dsp:txXfrm>
    </dsp:sp>
    <dsp:sp modelId="{5E151125-318B-3749-93C4-49DA8720CF67}">
      <dsp:nvSpPr>
        <dsp:cNvPr id="0" name=""/>
        <dsp:cNvSpPr/>
      </dsp:nvSpPr>
      <dsp:spPr>
        <a:xfrm>
          <a:off x="5127259" y="1044321"/>
          <a:ext cx="2262695" cy="2262695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3266964"/>
                <a:satOff val="-13592"/>
                <a:lumOff val="32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3266964"/>
                <a:satOff val="-13592"/>
                <a:lumOff val="32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3266964"/>
                <a:satOff val="-13592"/>
                <a:lumOff val="32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Arbeidstakere</a:t>
          </a:r>
        </a:p>
      </dsp:txBody>
      <dsp:txXfrm>
        <a:off x="6345634" y="1305401"/>
        <a:ext cx="870267" cy="1740535"/>
      </dsp:txXfrm>
    </dsp:sp>
    <dsp:sp modelId="{9BB690D4-497A-F849-9030-C6136D231540}">
      <dsp:nvSpPr>
        <dsp:cNvPr id="0" name=""/>
        <dsp:cNvSpPr/>
      </dsp:nvSpPr>
      <dsp:spPr>
        <a:xfrm>
          <a:off x="4126452" y="2045128"/>
          <a:ext cx="2262695" cy="2262695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6533927"/>
                <a:satOff val="-27185"/>
                <a:lumOff val="64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6533927"/>
                <a:satOff val="-27185"/>
                <a:lumOff val="64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6533927"/>
                <a:satOff val="-27185"/>
                <a:lumOff val="64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Arbeidsgivere</a:t>
          </a:r>
        </a:p>
      </dsp:txBody>
      <dsp:txXfrm>
        <a:off x="4387532" y="3285260"/>
        <a:ext cx="1740535" cy="717970"/>
      </dsp:txXfrm>
    </dsp:sp>
    <dsp:sp modelId="{E2333BFD-04A1-9041-9ABC-88D11FEA7E92}">
      <dsp:nvSpPr>
        <dsp:cNvPr id="0" name=""/>
        <dsp:cNvSpPr/>
      </dsp:nvSpPr>
      <dsp:spPr>
        <a:xfrm>
          <a:off x="3125644" y="1044321"/>
          <a:ext cx="2262695" cy="2262695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Myndigheter</a:t>
          </a:r>
        </a:p>
      </dsp:txBody>
      <dsp:txXfrm>
        <a:off x="3299697" y="1305401"/>
        <a:ext cx="870267" cy="174053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6A44FB-0F92-A84A-B608-72541EF212E9}">
      <dsp:nvSpPr>
        <dsp:cNvPr id="0" name=""/>
        <dsp:cNvSpPr/>
      </dsp:nvSpPr>
      <dsp:spPr>
        <a:xfrm rot="5400000">
          <a:off x="267" y="318571"/>
          <a:ext cx="3474871" cy="3475405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1D33D7-66D3-014C-A069-5CAC007ED0EC}">
      <dsp:nvSpPr>
        <dsp:cNvPr id="0" name=""/>
        <dsp:cNvSpPr/>
      </dsp:nvSpPr>
      <dsp:spPr>
        <a:xfrm rot="16200000">
          <a:off x="3576622" y="318571"/>
          <a:ext cx="3474871" cy="3475405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8D9E33-18EE-1745-A9FC-245CBC7F66EB}">
      <dsp:nvSpPr>
        <dsp:cNvPr id="0" name=""/>
        <dsp:cNvSpPr/>
      </dsp:nvSpPr>
      <dsp:spPr>
        <a:xfrm>
          <a:off x="3987515" y="3337301"/>
          <a:ext cx="2638364" cy="695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kern="1200" dirty="0"/>
            <a:t>Din virksomhet A/S</a:t>
          </a:r>
        </a:p>
      </dsp:txBody>
      <dsp:txXfrm>
        <a:off x="3987515" y="3337301"/>
        <a:ext cx="2638364" cy="695197"/>
      </dsp:txXfrm>
    </dsp:sp>
    <dsp:sp modelId="{8A5A9BCC-3872-BF49-9E61-5574CBF9D835}">
      <dsp:nvSpPr>
        <dsp:cNvPr id="0" name=""/>
        <dsp:cNvSpPr/>
      </dsp:nvSpPr>
      <dsp:spPr>
        <a:xfrm rot="5400000">
          <a:off x="3465157" y="318571"/>
          <a:ext cx="3474871" cy="3475405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36EFF9-D2EE-E146-A9DE-0580DF433692}">
      <dsp:nvSpPr>
        <dsp:cNvPr id="0" name=""/>
        <dsp:cNvSpPr/>
      </dsp:nvSpPr>
      <dsp:spPr>
        <a:xfrm rot="16200000">
          <a:off x="7040461" y="318571"/>
          <a:ext cx="3474871" cy="3475405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B86C5A-1D3C-894F-A647-0DB319DDC718}">
      <dsp:nvSpPr>
        <dsp:cNvPr id="0" name=""/>
        <dsp:cNvSpPr/>
      </dsp:nvSpPr>
      <dsp:spPr>
        <a:xfrm>
          <a:off x="7197928" y="3337301"/>
          <a:ext cx="2638364" cy="695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kern="1200" dirty="0"/>
            <a:t>Kunder</a:t>
          </a:r>
        </a:p>
      </dsp:txBody>
      <dsp:txXfrm>
        <a:off x="7197928" y="3337301"/>
        <a:ext cx="2638364" cy="695197"/>
      </dsp:txXfrm>
    </dsp:sp>
    <dsp:sp modelId="{DA08A458-D616-594D-AC67-F1D0EC9DA7D0}">
      <dsp:nvSpPr>
        <dsp:cNvPr id="0" name=""/>
        <dsp:cNvSpPr/>
      </dsp:nvSpPr>
      <dsp:spPr>
        <a:xfrm>
          <a:off x="4540893" y="923083"/>
          <a:ext cx="1463256" cy="146325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Data</a:t>
          </a:r>
        </a:p>
      </dsp:txBody>
      <dsp:txXfrm>
        <a:off x="4735994" y="1179153"/>
        <a:ext cx="1073054" cy="658465"/>
      </dsp:txXfrm>
    </dsp:sp>
    <dsp:sp modelId="{27073E6B-7085-5948-9D3F-E13F3DC54131}">
      <dsp:nvSpPr>
        <dsp:cNvPr id="0" name=""/>
        <dsp:cNvSpPr/>
      </dsp:nvSpPr>
      <dsp:spPr>
        <a:xfrm>
          <a:off x="5068885" y="1837619"/>
          <a:ext cx="1463256" cy="146325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Applikasjoner</a:t>
          </a:r>
        </a:p>
      </dsp:txBody>
      <dsp:txXfrm>
        <a:off x="5516397" y="2215627"/>
        <a:ext cx="877953" cy="804790"/>
      </dsp:txXfrm>
    </dsp:sp>
    <dsp:sp modelId="{1761A5A8-1779-804A-B344-513BF5219E49}">
      <dsp:nvSpPr>
        <dsp:cNvPr id="0" name=""/>
        <dsp:cNvSpPr/>
      </dsp:nvSpPr>
      <dsp:spPr>
        <a:xfrm>
          <a:off x="4012901" y="1837619"/>
          <a:ext cx="1463256" cy="146325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Prosesser</a:t>
          </a:r>
        </a:p>
      </dsp:txBody>
      <dsp:txXfrm>
        <a:off x="4150691" y="2215627"/>
        <a:ext cx="877953" cy="804790"/>
      </dsp:txXfrm>
    </dsp:sp>
    <dsp:sp modelId="{DB65127B-8449-1743-9A1D-21BD6936ADEC}">
      <dsp:nvSpPr>
        <dsp:cNvPr id="0" name=""/>
        <dsp:cNvSpPr/>
      </dsp:nvSpPr>
      <dsp:spPr>
        <a:xfrm>
          <a:off x="1002317" y="846346"/>
          <a:ext cx="1101043" cy="110106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Frilansere</a:t>
          </a:r>
        </a:p>
      </dsp:txBody>
      <dsp:txXfrm>
        <a:off x="1163561" y="1007594"/>
        <a:ext cx="778555" cy="778573"/>
      </dsp:txXfrm>
    </dsp:sp>
    <dsp:sp modelId="{767B0770-B3E2-6945-B7FC-A65822A0AB70}">
      <dsp:nvSpPr>
        <dsp:cNvPr id="0" name=""/>
        <dsp:cNvSpPr/>
      </dsp:nvSpPr>
      <dsp:spPr>
        <a:xfrm>
          <a:off x="596234" y="1766889"/>
          <a:ext cx="540840" cy="54062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8CF051C-59C5-B04B-80EF-9B1C6B4C7A39}">
      <dsp:nvSpPr>
        <dsp:cNvPr id="0" name=""/>
        <dsp:cNvSpPr/>
      </dsp:nvSpPr>
      <dsp:spPr>
        <a:xfrm>
          <a:off x="2193716" y="1062930"/>
          <a:ext cx="314694" cy="31448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5DD66BF-ACAB-4E4B-B52C-F0C7E81A81FA}">
      <dsp:nvSpPr>
        <dsp:cNvPr id="0" name=""/>
        <dsp:cNvSpPr/>
      </dsp:nvSpPr>
      <dsp:spPr>
        <a:xfrm>
          <a:off x="2076770" y="1503979"/>
          <a:ext cx="1101043" cy="110106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Design-team</a:t>
          </a:r>
        </a:p>
      </dsp:txBody>
      <dsp:txXfrm>
        <a:off x="2238014" y="1665227"/>
        <a:ext cx="778555" cy="778573"/>
      </dsp:txXfrm>
    </dsp:sp>
    <dsp:sp modelId="{8E0BD353-CD1B-AA48-A0BC-AA19525A98CC}">
      <dsp:nvSpPr>
        <dsp:cNvPr id="0" name=""/>
        <dsp:cNvSpPr/>
      </dsp:nvSpPr>
      <dsp:spPr>
        <a:xfrm>
          <a:off x="2191908" y="2672388"/>
          <a:ext cx="314694" cy="31448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0E16BC3-791C-9D4E-95B4-52F5C95A64DE}">
      <dsp:nvSpPr>
        <dsp:cNvPr id="0" name=""/>
        <dsp:cNvSpPr/>
      </dsp:nvSpPr>
      <dsp:spPr>
        <a:xfrm>
          <a:off x="1021937" y="2133196"/>
          <a:ext cx="1101043" cy="110106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Leverandører</a:t>
          </a:r>
        </a:p>
      </dsp:txBody>
      <dsp:txXfrm>
        <a:off x="1183181" y="2294444"/>
        <a:ext cx="778555" cy="778573"/>
      </dsp:txXfrm>
    </dsp:sp>
    <dsp:sp modelId="{EBB76406-66D8-3641-918A-D80845E56393}">
      <dsp:nvSpPr>
        <dsp:cNvPr id="0" name=""/>
        <dsp:cNvSpPr/>
      </dsp:nvSpPr>
      <dsp:spPr>
        <a:xfrm>
          <a:off x="7497622" y="1037060"/>
          <a:ext cx="2029510" cy="20291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kern="1200" dirty="0"/>
            <a:t>Produkter og tjenester</a:t>
          </a:r>
        </a:p>
      </dsp:txBody>
      <dsp:txXfrm>
        <a:off x="7794837" y="1334221"/>
        <a:ext cx="1435080" cy="1434821"/>
      </dsp:txXfrm>
    </dsp:sp>
    <dsp:sp modelId="{A16F15F6-C023-B749-921D-41A230AB5876}">
      <dsp:nvSpPr>
        <dsp:cNvPr id="0" name=""/>
        <dsp:cNvSpPr/>
      </dsp:nvSpPr>
      <dsp:spPr>
        <a:xfrm>
          <a:off x="653018" y="3337301"/>
          <a:ext cx="2638364" cy="695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kern="1200"/>
            <a:t>"Løsarbeidere"</a:t>
          </a:r>
        </a:p>
      </dsp:txBody>
      <dsp:txXfrm>
        <a:off x="653018" y="3337301"/>
        <a:ext cx="2638364" cy="6951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PhasedProcess">
  <dgm:title val=""/>
  <dgm:desc val=""/>
  <dgm:catLst>
    <dgm:cat type="process" pri="1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clrData>
  <dgm:layoutNode name="Name0">
    <dgm:varLst>
      <dgm:chMax val="3"/>
      <dgm:chPref val="3"/>
      <dgm:bulletEnabled val="1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gte" val="3">
        <dgm:alg type="composite">
          <dgm:param type="ar" val="2.8316"/>
        </dgm:alg>
        <dgm:choose name="Name3">
          <dgm:if name="Name4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567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rightChild" refType="w" fact="0.713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parentText1" refType="w" fact="0.0621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6845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if>
          <dgm:else name="Name5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72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rightChild" refType="w" fact="0.09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parentText1" refType="w" fact="0.7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062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else>
        </dgm:choose>
      </dgm:if>
      <dgm:if name="Name6" axis="ch" ptType="node" func="cnt" op="gte" val="2">
        <dgm:alg type="composite">
          <dgm:param type="ar" val="1.8986"/>
        </dgm:alg>
        <dgm:choose name="Name7">
          <dgm:if name="Name8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941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5782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1" refType="w" fact="0.0926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  <dgm:constr type="l" for="ch" forName="parentText2" refType="w" fact="0.5655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</dgm:constrLst>
          </dgm:if>
          <dgm:else name="Name9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592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0941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2" refType="w" fact="0.0926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  <dgm:constr type="l" for="ch" forName="parentText1" refType="w" fact="0.5655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</dgm:constrLst>
          </dgm:else>
        </dgm:choose>
      </dgm:if>
      <dgm:else name="Name10">
        <dgm:alg type="composite">
          <dgm:param type="ar" val="0.8036"/>
        </dgm:alg>
        <dgm:constrLst>
          <dgm:constr type="primFontSz" for="des" forName="parentText1" val="65"/>
          <dgm:constr type="primFontSz" for="des" forName="childText1_1" val="65"/>
          <dgm:constr type="primFontSz" for="des" forName="childText1_1" refType="primFontSz" refFor="des" refForName="parentText1" op="lte"/>
          <dgm:constr type="primFontSz" for="des" forName="childText1_2" refType="primFontSz" refFor="des" refForName="parentText1" op="lte"/>
          <dgm:constr type="primFontSz" for="des" forName="childText1_3" refType="primFontSz" refFor="des" refForName="parentText1" op="lte"/>
          <dgm:constr type="primFontSz" for="des" forName="childText1_4" refType="primFontSz" refFor="des" refForName="parentText1" op="lte"/>
          <dgm:constr type="primFontSz" for="des" forName="childText1_1" refType="primFontSz" refFor="des" refForName="parentText2" op="lte"/>
          <dgm:constr type="primFontSz" for="des" forName="childText1_2" refType="primFontSz" refFor="des" refForName="parentText2" op="lte"/>
          <dgm:constr type="primFontSz" for="des" forName="childText1_3" refType="primFontSz" refFor="des" refForName="parentText2" op="lte"/>
          <dgm:constr type="primFontSz" for="des" forName="childText1_4" refType="primFontSz" refFor="des" refForName="parentText2" op="lte"/>
          <dgm:constr type="primFontSz" for="des" forName="childText1_1" refType="primFontSz" refFor="des" refForName="parentText3" op="lte"/>
          <dgm:constr type="primFontSz" for="des" forName="childText1_2" refType="primFontSz" refFor="des" refForName="parentText3" op="lte"/>
          <dgm:constr type="primFontSz" for="des" forName="childText1_3" refType="primFontSz" refFor="des" refForName="parentText3" op="lte"/>
          <dgm:constr type="primFontSz" for="des" forName="childText1_4" refType="primFontSz" refFor="des" refForName="parentText3" op="lte"/>
          <dgm:constr type="primFontSz" for="des" forName="childText1_2" refType="primFontSz" refFor="des" refForName="childText1_1" op="equ"/>
          <dgm:constr type="primFontSz" for="des" forName="childText1_3" refType="primFontSz" refFor="des" refForName="childText1_1" op="equ"/>
          <dgm:constr type="primFontSz" for="des" forName="childText1_4" refType="primFontSz" refFor="des" refForName="childText1_1" op="equ"/>
          <dgm:constr type="l" for="ch" forName="leftComposite" refType="w" fact="0"/>
          <dgm:constr type="t" for="ch" forName="leftComposite" refType="h" fact="0.1159"/>
          <dgm:constr type="w" for="ch" forName="leftComposite" refType="w"/>
          <dgm:constr type="h" for="ch" forName="leftComposite" refType="h" fact="0.6953"/>
          <dgm:constr type="l" for="ch" forName="parentText1" refType="w" fact="0"/>
          <dgm:constr type="t" for="ch" forName="parentText1" refType="h" fact="0.8128"/>
          <dgm:constr type="w" for="ch" forName="parentText1" refType="w"/>
          <dgm:constr type="h" for="ch" forName="parentText1" refType="h" fact="0.1872"/>
        </dgm:constrLst>
      </dgm:else>
    </dgm:choose>
    <dgm:choose name="Name11">
      <dgm:if name="Name12" axis="ch" ptType="node" func="cnt" op="gte" val="1">
        <dgm:choose name="Name13">
          <dgm:if name="Name14" axis="ch" ptType="node" func="cnt" op="gte" val="2">
            <dgm:layoutNode name="arc1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3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2" styleLbl="revTx">
              <dgm:varLst>
                <dgm:chMax val="4"/>
                <dgm:chPref val="3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5"/>
        </dgm:choose>
        <dgm:choose name="Name16">
          <dgm:if name="Name17" axis="ch" ptType="node" func="cnt" op="gte" val="3">
            <dgm:layoutNode name="arc2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4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3" styleLbl="revTx">
              <dgm:varLst>
                <dgm:chMax val="1"/>
                <dgm:chPref val="1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3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8"/>
        </dgm:choose>
      </dgm:if>
      <dgm:else name="Name19"/>
    </dgm:choose>
    <dgm:layoutNode name="middleComposite">
      <dgm:choose name="Name20">
        <dgm:if name="Name21" axis="ch ch" ptType="node node" st="2 1" cnt="1 0" func="cnt" op="lte" val="1">
          <dgm:alg type="composite">
            <dgm:param type="ar" val="1"/>
          </dgm:alg>
        </dgm:if>
        <dgm:if name="Name22" axis="ch ch" ptType="node node" st="2 1" cnt="1 0" func="cnt" op="equ" val="2">
          <dgm:alg type="composite">
            <dgm:param type="ar" val="1.792"/>
          </dgm:alg>
        </dgm:if>
        <dgm:if name="Name23" axis="ch ch" ptType="node node" st="2 1" cnt="1 0" func="cnt" op="equ" val="3">
          <dgm:alg type="composite">
            <dgm:param type="ar" val="1"/>
          </dgm:alg>
        </dgm:if>
        <dgm:else name="Name24">
          <dgm:alg type="composite">
            <dgm:param type="ar" val="1"/>
          </dgm:alg>
        </dgm:else>
      </dgm:choose>
      <dgm:shape xmlns:r="http://schemas.openxmlformats.org/officeDocument/2006/relationships" r:blip="">
        <dgm:adjLst/>
      </dgm:shape>
      <dgm:presOf/>
      <dgm:choose name="Name25">
        <dgm:if name="Name26" axis="ch ch" ptType="node node" st="2 1" cnt="1 0" func="cnt" op="lte" val="1">
          <dgm:constrLst>
            <dgm:constr type="ctrX" for="ch" forName="circ1" refType="w" fact="0.5"/>
            <dgm:constr type="ctrY" for="ch" forName="circ1" refType="h" fact="0.5"/>
            <dgm:constr type="w" for="ch" forName="circ1" refType="w"/>
            <dgm:constr type="h" for="ch" forName="circ1" refType="h"/>
            <dgm:constr type="l" for="ch" forName="circ1Tx" refType="w" fact="0.2"/>
            <dgm:constr type="t" for="ch" forName="circ1Tx" refType="h" fact="0.1"/>
            <dgm:constr type="w" for="ch" forName="circ1Tx" refType="w" fact="0.6"/>
            <dgm:constr type="h" for="ch" forName="circ1Tx" refType="h" fact="0.8"/>
          </dgm:constrLst>
        </dgm:if>
        <dgm:if name="Name27" axis="ch ch" ptType="node node" st="2 1" cnt="1 0" func="cnt" op="equ" val="2">
          <dgm:constrLst>
            <dgm:constr type="ctrX" for="ch" forName="circ1" refType="w" fact="0.3"/>
            <dgm:constr type="ctrY" for="ch" forName="circ1" refType="h" fact="0.5"/>
            <dgm:constr type="w" for="ch" forName="circ1" refType="w" fact="0.555"/>
            <dgm:constr type="h" for="ch" forName="circ1" refType="h" fact="0.99456"/>
            <dgm:constr type="l" for="ch" forName="circ1Tx" refType="w" fact="0.1"/>
            <dgm:constr type="t" for="ch" forName="circ1Tx" refType="h" fact="0.12"/>
            <dgm:constr type="w" for="ch" forName="circ1Tx" refType="w" fact="0.32"/>
            <dgm:constr type="h" for="ch" forName="circ1Tx" refType="h" fact="0.76"/>
            <dgm:constr type="ctrX" for="ch" forName="circ2" refType="w" fact="0.7"/>
            <dgm:constr type="ctrY" for="ch" forName="circ2" refType="h" fact="0.5"/>
            <dgm:constr type="w" for="ch" forName="circ2" refType="w" fact="0.555"/>
            <dgm:constr type="h" for="ch" forName="circ2" refType="h" fact="0.99456"/>
            <dgm:constr type="l" for="ch" forName="circ2Tx" refType="w" fact="0.58"/>
            <dgm:constr type="t" for="ch" forName="circ2Tx" refType="h" fact="0.12"/>
            <dgm:constr type="w" for="ch" forName="circ2Tx" refType="w" fact="0.32"/>
            <dgm:constr type="h" for="ch" forName="circ2Tx" refType="h" fact="0.76"/>
          </dgm:constrLst>
        </dgm:if>
        <dgm:if name="Name28" axis="ch ch" ptType="node node" st="2 1" cnt="1 0" func="cnt" op="equ" val="3">
          <dgm:constrLst>
            <dgm:constr type="ctrX" for="ch" forName="circ1" refType="w" fact="0.5"/>
            <dgm:constr type="ctrY" for="ch" forName="circ1" refType="w" fact="0.25"/>
            <dgm:constr type="w" for="ch" forName="circ1" refType="w" fact="0.6"/>
            <dgm:constr type="h" for="ch" forName="circ1" refType="h" fact="0.6"/>
            <dgm:constr type="l" for="ch" forName="circ1Tx" refType="w" fact="0.28"/>
            <dgm:constr type="t" for="ch" forName="circ1Tx" refType="h" fact="0.055"/>
            <dgm:constr type="w" for="ch" forName="circ1Tx" refType="w" fact="0.44"/>
            <dgm:constr type="h" for="ch" forName="circ1Tx" refType="h" fact="0.27"/>
            <dgm:constr type="ctrX" for="ch" forName="circ2" refType="w" fact="0.7165"/>
            <dgm:constr type="ctrY" for="ch" forName="circ2" refType="w" fact="0.625"/>
            <dgm:constr type="w" for="ch" forName="circ2" refType="w" fact="0.6"/>
            <dgm:constr type="h" for="ch" forName="circ2" refType="h" fact="0.6"/>
            <dgm:constr type="l" for="ch" forName="circ2Tx" refType="w" fact="0.6"/>
            <dgm:constr type="t" for="ch" forName="circ2Tx" refType="h" fact="0.48"/>
            <dgm:constr type="w" for="ch" forName="circ2Tx" refType="w" fact="0.36"/>
            <dgm:constr type="h" for="ch" forName="circ2Tx" refType="h" fact="0.33"/>
            <dgm:constr type="ctrX" for="ch" forName="circ3" refType="w" fact="0.2835"/>
            <dgm:constr type="ctrY" for="ch" forName="circ3" refType="w" fact="0.625"/>
            <dgm:constr type="w" for="ch" forName="circ3" refType="w" fact="0.6"/>
            <dgm:constr type="h" for="ch" forName="circ3" refType="h" fact="0.6"/>
            <dgm:constr type="l" for="ch" forName="circ3Tx" refType="w" fact="0.04"/>
            <dgm:constr type="t" for="ch" forName="circ3Tx" refType="h" fact="0.48"/>
            <dgm:constr type="w" for="ch" forName="circ3Tx" refType="w" fact="0.36"/>
            <dgm:constr type="h" for="ch" forName="circ3Tx" refType="h" fact="0.33"/>
          </dgm:constrLst>
        </dgm:if>
        <dgm:else name="Name29">
          <dgm:constrLst>
            <dgm:constr type="ctrX" for="ch" forName="circ1" refType="w" fact="0.5"/>
            <dgm:constr type="ctrY" for="ch" forName="circ1" refType="w" fact="0.27"/>
            <dgm:constr type="w" for="ch" forName="circ1" refType="w" fact="0.52"/>
            <dgm:constr type="h" for="ch" forName="circ1" refType="h" fact="0.52"/>
            <dgm:constr type="l" for="ch" forName="circ1Tx" refType="w" fact="0.3"/>
            <dgm:constr type="t" for="ch" forName="circ1Tx" refType="h" fact="0.08"/>
            <dgm:constr type="w" for="ch" forName="circ1Tx" refType="w" fact="0.4"/>
            <dgm:constr type="h" for="ch" forName="circ1Tx" refType="h" fact="0.165"/>
            <dgm:constr type="ctrX" for="ch" forName="circ2" refType="w" fact="0.73"/>
            <dgm:constr type="ctrY" for="ch" forName="circ2" refType="w" fact="0.5"/>
            <dgm:constr type="w" for="ch" forName="circ2" refType="w" fact="0.52"/>
            <dgm:constr type="h" for="ch" forName="circ2" refType="h" fact="0.52"/>
            <dgm:constr type="r" for="ch" forName="circ2Tx" refType="w" fact="0.95"/>
            <dgm:constr type="t" for="ch" forName="circ2Tx" refType="h" fact="0.3"/>
            <dgm:constr type="w" for="ch" forName="circ2Tx" refType="w" fact="0.2"/>
            <dgm:constr type="h" for="ch" forName="circ2Tx" refType="h" fact="0.4"/>
            <dgm:constr type="ctrX" for="ch" forName="circ3" refType="w" fact="0.5"/>
            <dgm:constr type="ctrY" for="ch" forName="circ3" refType="w" fact="0.73"/>
            <dgm:constr type="w" for="ch" forName="circ3" refType="w" fact="0.52"/>
            <dgm:constr type="h" for="ch" forName="circ3" refType="h" fact="0.52"/>
            <dgm:constr type="l" for="ch" forName="circ3Tx" refType="w" fact="0.3"/>
            <dgm:constr type="b" for="ch" forName="circ3Tx" refType="h" fact="0.92"/>
            <dgm:constr type="w" for="ch" forName="circ3Tx" refType="w" fact="0.4"/>
            <dgm:constr type="h" for="ch" forName="circ3Tx" refType="h" fact="0.165"/>
            <dgm:constr type="ctrX" for="ch" forName="circ4" refType="w" fact="0.27"/>
            <dgm:constr type="ctrY" for="ch" forName="circ4" refType="h" fact="0.5"/>
            <dgm:constr type="w" for="ch" forName="circ4" refType="w" fact="0.52"/>
            <dgm:constr type="h" for="ch" forName="circ4" refType="h" fact="0.52"/>
            <dgm:constr type="l" for="ch" forName="circ4Tx" refType="w" fact="0.05"/>
            <dgm:constr type="t" for="ch" forName="circ4Tx" refType="h" fact="0.3"/>
            <dgm:constr type="w" for="ch" forName="circ4Tx" refType="w" fact="0.2"/>
            <dgm:constr type="h" for="ch" forName="circ4Tx" refType="h" fact="0.4"/>
          </dgm:constrLst>
        </dgm:else>
      </dgm:choose>
      <dgm:ruleLst/>
      <dgm:forEach name="Name30" axis="ch ch" ptType="node node" st="2 1" cnt="1 1">
        <dgm:layoutNode name="circ1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1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1" axis="ch ch" ptType="node node" st="2 2" cnt="1 1">
        <dgm:layoutNode name="circ2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2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2" axis="ch ch" ptType="node node" st="2 3" cnt="1 1">
        <dgm:layoutNode name="circ3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3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3" axis="ch ch" ptType="node node" st="2 4" cnt="1 1">
        <dgm:layoutNode name="circ4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4Tx" styleLbl="revTx">
          <dgm:varLst>
            <dgm:chMax val="0"/>
            <dgm:chPref val="0"/>
            <dgm:bulletEnabled val="1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</dgm:layoutNode>
    <dgm:layoutNode name="leftComposite">
      <dgm:choose name="Name34">
        <dgm:if name="Name35" axis="ch ch" ptType="node node" st="1 1" cnt="1 0" func="cnt" op="lte" val="1">
          <dgm:alg type="composite">
            <dgm:param type="ar" val="1.3085"/>
          </dgm:alg>
          <dgm:constrLst>
            <dgm:constr type="l" for="ch" forName="childText1_1" refType="w" fact="0.2124"/>
            <dgm:constr type="t" for="ch" forName="childText1_1" refType="h" fact="0"/>
            <dgm:constr type="w" for="ch" forName="childText1_1" refType="w" fact="0.5759"/>
            <dgm:constr type="h" for="ch" forName="childText1_1" refType="h" fact="0.7535"/>
            <dgm:constr type="l" for="ch" forName="ellipse1" refType="w" fact="0"/>
            <dgm:constr type="t" for="ch" forName="ellipse1" refType="h" fact="0.63"/>
            <dgm:constr type="w" for="ch" forName="ellipse1" refType="w" fact="0.2828"/>
            <dgm:constr type="h" for="ch" forName="ellipse1" refType="h" fact="0.37"/>
            <dgm:constr type="l" for="ch" forName="ellipse2" refType="w" fact="0.82"/>
            <dgm:constr type="t" for="ch" forName="ellipse2" refType="h" fact="0.17"/>
            <dgm:constr type="w" for="ch" forName="ellipse2" refType="w" fact="0.1645"/>
            <dgm:constr type="h" for="ch" forName="ellipse2" refType="h" fact="0.2153"/>
          </dgm:constrLst>
        </dgm:if>
        <dgm:if name="Name36" axis="ch ch" ptType="node node" st="1 1" cnt="1 0" func="cnt" op="equ" val="2">
          <dgm:alg type="composite">
            <dgm:param type="ar" val="0.8917"/>
          </dgm:alg>
          <dgm:constrLst>
            <dgm:constr type="l" for="ch" forName="childText1_1" refType="w" fact="0.1864"/>
            <dgm:constr type="t" for="ch" forName="childText1_1" refType="h" fact="0"/>
            <dgm:constr type="w" for="ch" forName="childText1_1" refType="w" fact="0.5055"/>
            <dgm:constr type="h" for="ch" forName="childText1_1" refType="h" fact="0.4507"/>
            <dgm:constr type="l" for="ch" forName="childText1_2" refType="w" fact="0.4945"/>
            <dgm:constr type="t" for="ch" forName="childText1_2" refType="h" fact="0.3929"/>
            <dgm:constr type="w" for="ch" forName="childText1_2" refType="w" fact="0.5055"/>
            <dgm:constr type="h" for="ch" forName="childText1_2" refType="h" fact="0.4507"/>
            <dgm:constr type="l" for="ch" forName="ellipse1" refType="w" fact="0"/>
            <dgm:constr type="t" for="ch" forName="ellipse1" refType="h" fact="0.3768"/>
            <dgm:constr type="w" for="ch" forName="ellipse1" refType="w" fact="0.2482"/>
            <dgm:constr type="h" for="ch" forName="ellipse1" refType="h" fact="0.2213"/>
            <dgm:constr type="l" for="ch" forName="ellipse3" refType="w" fact="0.5474"/>
            <dgm:constr type="t" for="ch" forName="ellipse3" refType="h" fact="0.8712"/>
            <dgm:constr type="w" for="ch" forName="ellipse3" refType="w" fact="0.1444"/>
            <dgm:constr type="h" for="ch" forName="ellipse3" refType="h" fact="0.1288"/>
            <dgm:constr type="l" for="ch" forName="ellipse2" refType="w" fact="0.7333"/>
            <dgm:constr type="t" for="ch" forName="ellipse2" refType="h" fact="0.0887"/>
            <dgm:constr type="w" for="ch" forName="ellipse2" refType="w" fact="0.1444"/>
            <dgm:constr type="h" for="ch" forName="ellipse2" refType="h" fact="0.1288"/>
          </dgm:constrLst>
        </dgm:if>
        <dgm:if name="Name37" axis="ch ch" ptType="node node" st="1 1" cnt="1 0" func="cnt" op="equ" val="3">
          <dgm:alg type="composite">
            <dgm:param type="ar" val="1.0811"/>
          </dgm:alg>
          <dgm:constrLst>
            <dgm:constr type="l" for="ch" forName="childText1_3" refType="w" fact="0.1649"/>
            <dgm:constr type="t" for="ch" forName="childText1_3" refType="h" fact="0.5389"/>
            <dgm:constr type="w" for="ch" forName="childText1_3" refType="w" fact="0.4265"/>
            <dgm:constr type="h" for="ch" forName="childText1_3" refType="h" fact="0.4611"/>
            <dgm:constr type="l" for="ch" forName="childText1_1" refType="w" fact="0.1573"/>
            <dgm:constr type="t" for="ch" forName="childText1_1" refType="h" fact="0"/>
            <dgm:constr type="w" for="ch" forName="childText1_1" refType="w" fact="0.4265"/>
            <dgm:constr type="h" for="ch" forName="childText1_1" refType="h" fact="0.4611"/>
            <dgm:constr type="l" for="ch" forName="childText1_2" refType="w" fact="0.5735"/>
            <dgm:constr type="t" for="ch" forName="childText1_2" refType="h" fact="0.2754"/>
            <dgm:constr type="w" for="ch" forName="childText1_2" refType="w" fact="0.4265"/>
            <dgm:constr type="h" for="ch" forName="childText1_2" refType="h" fact="0.4611"/>
            <dgm:constr type="l" for="ch" forName="ellipse1" refType="w" fact="0"/>
            <dgm:constr type="t" for="ch" forName="ellipse1" refType="h" fact="0.3855"/>
            <dgm:constr type="w" for="ch" forName="ellipse1" refType="w" fact="0.2095"/>
            <dgm:constr type="h" for="ch" forName="ellipse1" refType="h" fact="0.2264"/>
            <dgm:constr type="l" for="ch" forName="ellipse3" refType="w" fact="0.6181"/>
            <dgm:constr type="t" for="ch" forName="ellipse3" refType="h" fact="0.7647"/>
            <dgm:constr type="w" for="ch" forName="ellipse3" refType="w" fact="0.1219"/>
            <dgm:constr type="h" for="ch" forName="ellipse3" refType="h" fact="0.1317"/>
            <dgm:constr type="l" for="ch" forName="ellipse2" refType="w" fact="0.6188"/>
            <dgm:constr type="t" for="ch" forName="ellipse2" refType="h" fact="0.0907"/>
            <dgm:constr type="w" for="ch" forName="ellipse2" refType="w" fact="0.1219"/>
            <dgm:constr type="h" for="ch" forName="ellipse2" refType="h" fact="0.1317"/>
          </dgm:constrLst>
        </dgm:if>
        <dgm:else name="Name38">
          <dgm:alg type="composite">
            <dgm:param type="ar" val="0.9472"/>
          </dgm:alg>
          <dgm:constrLst>
            <dgm:constr type="l" for="ch" forName="childText1_3" refType="w" fact="0"/>
            <dgm:constr type="t" for="ch" forName="childText1_3" refType="h" fact="0.6035"/>
            <dgm:constr type="w" for="ch" forName="childText1_3" refType="w" fact="0.4186"/>
            <dgm:constr type="h" for="ch" forName="childText1_3" refType="h" fact="0.3965"/>
            <dgm:constr type="l" for="ch" forName="childText1_1" refType="w" fact="0.0981"/>
            <dgm:constr type="t" for="ch" forName="childText1_1" refType="h" fact="0"/>
            <dgm:constr type="w" for="ch" forName="childText1_1" refType="w" fact="0.4186"/>
            <dgm:constr type="h" for="ch" forName="childText1_1" refType="h" fact="0.3965"/>
            <dgm:constr type="l" for="ch" forName="childText1_2" refType="w" fact="0.5385"/>
            <dgm:constr type="t" for="ch" forName="childText1_2" refType="h" fact="0.1304"/>
            <dgm:constr type="w" for="ch" forName="childText1_2" refType="w" fact="0.4186"/>
            <dgm:constr type="h" for="ch" forName="childText1_2" refType="h" fact="0.3965"/>
            <dgm:constr type="l" for="ch" forName="ellipse4" refType="w" fact="0.3222"/>
            <dgm:constr type="t" for="ch" forName="ellipse4" refType="h" fact="0.4232"/>
            <dgm:constr type="w" for="ch" forName="ellipse4" refType="w" fact="0.2056"/>
            <dgm:constr type="h" for="ch" forName="ellipse4" refType="h" fact="0.1947"/>
            <dgm:constr type="l" for="ch" forName="ellipse1" refType="w" fact="0.1489"/>
            <dgm:constr type="t" for="ch" forName="ellipse1" refType="h" fact="0.4502"/>
            <dgm:constr type="w" for="ch" forName="ellipse1" refType="w" fact="0.1196"/>
            <dgm:constr type="h" for="ch" forName="ellipse1" refType="h" fact="0.1133"/>
            <dgm:constr type="l" for="ch" forName="ellipse2" refType="w" fact="0.5384"/>
            <dgm:constr type="t" for="ch" forName="ellipse2" refType="h" fact="0.0124"/>
            <dgm:constr type="w" for="ch" forName="ellipse2" refType="w" fact="0.1196"/>
            <dgm:constr type="h" for="ch" forName="ellipse2" refType="h" fact="0.1133"/>
            <dgm:constr type="l" for="ch" forName="childText1_4" refType="w" fact="0.4625"/>
            <dgm:constr type="t" for="ch" forName="childText1_4" refType="h" fact="0.5719"/>
            <dgm:constr type="w" for="ch" forName="childText1_4" refType="w" fact="0.4186"/>
            <dgm:constr type="h" for="ch" forName="childText1_4" refType="h" fact="0.3965"/>
            <dgm:constr type="l" for="ch" forName="ellipse3" refType="w" fact="0.8804"/>
            <dgm:constr type="t" for="ch" forName="ellipse3" refType="h" fact="0.5329"/>
            <dgm:constr type="w" for="ch" forName="ellipse3" refType="w" fact="0.1196"/>
            <dgm:constr type="h" for="ch" forName="ellipse3" refType="h" fact="0.1133"/>
            <dgm:constr type="l" for="ch" forName="ellipse5" refType="w" fact="0.0146"/>
            <dgm:constr type="t" for="ch" forName="ellipse5" refType="h" fact="0.5228"/>
            <dgm:constr type="w" for="ch" forName="ellipse5" refType="w" fact="0.0899"/>
            <dgm:constr type="h" for="ch" forName="ellipse5" refType="h" fact="0.0851"/>
          </dgm:constrLst>
        </dgm:else>
      </dgm:choose>
      <dgm:forEach name="Name39" axis="ch ch" ptType="node node" st="1 1" cnt="1 1">
        <dgm:layoutNode name="childText1_1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1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2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0" axis="ch ch" ptType="node node" st="1 2" cnt="1 1">
        <dgm:layoutNode name="childText1_2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3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1" axis="ch ch" ptType="node node" st="1 3" cnt="1 1">
        <dgm:layoutNode name="childText1_3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forEach>
      <dgm:forEach name="Name42" axis="ch ch" ptType="node node" st="1 4" cnt="1 1">
        <dgm:layoutNode name="childText1_4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4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5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layoutNode>
    <dgm:choose name="Name43">
      <dgm:if name="Name44" axis="ch ch" ptType="node node" st="3 1" cnt="1 0" func="cnt" op="gte" val="1">
        <dgm:layoutNode name="rightChild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ch des" ptType="node node" st="3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45"/>
    </dgm:choose>
    <dgm:layoutNode name="parentText1" styleLbl="revTx">
      <dgm:varLst>
        <dgm:chMax val="4"/>
        <dgm:chPref val="3"/>
        <dgm:bulletEnabled val="1"/>
      </dgm:varLst>
      <dgm:alg type="tx"/>
      <dgm:shape xmlns:r="http://schemas.openxmlformats.org/officeDocument/2006/relationships" type="rect" r:blip="">
        <dgm:adjLst/>
      </dgm:shape>
      <dgm:presOf axis="ch self" ptType="node node" st="1 1" cnt="1 0"/>
      <dgm:constrLst>
        <dgm:constr type="lMarg" refType="primFontSz" fact="0.3"/>
        <dgm:constr type="rMarg" refType="primFontSz" fact="0.3"/>
        <dgm:constr type="tMarg" refType="primFontSz" fact="0.3"/>
        <dgm:constr type="bMarg" refType="primFontSz" fact="0.3"/>
      </dgm:constrLst>
      <dgm:ruleLst>
        <dgm:rule type="primFontSz" val="5" fact="NaN" max="NaN"/>
      </dgm:ruleLst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91F981F9-73A1-408C-AEC4-985DB92F7060}" type="datetimeFigureOut">
              <a:rPr lang="nb-NO" smtClean="0"/>
              <a:t>26.03.2019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DFBFB6EC-747D-48C0-AA01-235942F990B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8773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FB6EC-747D-48C0-AA01-235942F990B7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8059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91075-9A44-4E19-A424-8E7321EA3FB1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986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FB6EC-747D-48C0-AA01-235942F990B7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67568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nb-NO" b="0" dirty="0">
              <a:effectLst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FB6EC-747D-48C0-AA01-235942F990B7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039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77DEF-7E35-3B4D-B089-66FE19A8603E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8330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77DEF-7E35-3B4D-B089-66FE19A8603E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62382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FB6EC-747D-48C0-AA01-235942F990B7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86312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FB6EC-747D-48C0-AA01-235942F990B7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35415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FB6EC-747D-48C0-AA01-235942F990B7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28070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FB6EC-747D-48C0-AA01-235942F990B7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81062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FB6EC-747D-48C0-AA01-235942F990B7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1119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FB6EC-747D-48C0-AA01-235942F990B7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85071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FB6EC-747D-48C0-AA01-235942F990B7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39930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 dirty="0">
              <a:effectLst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FB6EC-747D-48C0-AA01-235942F990B7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32598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FB6EC-747D-48C0-AA01-235942F990B7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70880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3B243-2DC3-BE43-B9DF-39CFAEB3161C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61161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FB6EC-747D-48C0-AA01-235942F990B7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04648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FB6EC-747D-48C0-AA01-235942F990B7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03510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77DEF-7E35-3B4D-B089-66FE19A8603E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13793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FB6EC-747D-48C0-AA01-235942F990B7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64622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77DEF-7E35-3B4D-B089-66FE19A8603E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4811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FB6EC-747D-48C0-AA01-235942F990B7}" type="slidenum">
              <a:rPr lang="nb-NO" smtClean="0"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7981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FB6EC-747D-48C0-AA01-235942F990B7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85927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FB6EC-747D-48C0-AA01-235942F990B7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41548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FB6EC-747D-48C0-AA01-235942F990B7}" type="slidenum">
              <a:rPr lang="nb-NO" smtClean="0"/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49426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FB6EC-747D-48C0-AA01-235942F990B7}" type="slidenum">
              <a:rPr lang="nb-NO" smtClean="0"/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54398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FB6EC-747D-48C0-AA01-235942F990B7}" type="slidenum">
              <a:rPr lang="nb-NO" smtClean="0"/>
              <a:t>36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31247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FB6EC-747D-48C0-AA01-235942F990B7}" type="slidenum">
              <a:rPr lang="nb-NO" smtClean="0"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58225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FB6EC-747D-48C0-AA01-235942F990B7}" type="slidenum">
              <a:rPr lang="nb-NO" smtClean="0"/>
              <a:t>38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71084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FB6EC-747D-48C0-AA01-235942F990B7}" type="slidenum">
              <a:rPr lang="nb-NO" smtClean="0"/>
              <a:t>39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44536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Eviebot</a:t>
            </a:r>
            <a:r>
              <a:rPr lang="nb-NO" dirty="0"/>
              <a:t> – har lært og snakket med folk i ti år. </a:t>
            </a:r>
            <a:r>
              <a:rPr lang="nb-NO" dirty="0" err="1"/>
              <a:t>Existor.com</a:t>
            </a:r>
            <a:r>
              <a:rPr lang="nb-NO" dirty="0"/>
              <a:t>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FB6EC-747D-48C0-AA01-235942F990B7}" type="slidenum">
              <a:rPr lang="nb-NO" smtClean="0"/>
              <a:t>40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22154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FB6EC-747D-48C0-AA01-235942F990B7}" type="slidenum">
              <a:rPr lang="nb-NO" smtClean="0"/>
              <a:t>41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38606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FB6EC-747D-48C0-AA01-235942F990B7}" type="slidenum">
              <a:rPr lang="nb-NO" smtClean="0"/>
              <a:t>42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6325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FB6EC-747D-48C0-AA01-235942F990B7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59532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FB6EC-747D-48C0-AA01-235942F990B7}" type="slidenum">
              <a:rPr lang="nb-NO" smtClean="0"/>
              <a:t>43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6560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FB6EC-747D-48C0-AA01-235942F990B7}" type="slidenum">
              <a:rPr lang="nb-NO" smtClean="0"/>
              <a:t>44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41306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FB6EC-747D-48C0-AA01-235942F990B7}" type="slidenum">
              <a:rPr lang="nb-NO" smtClean="0"/>
              <a:t>45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267153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FB6EC-747D-48C0-AA01-235942F990B7}" type="slidenum">
              <a:rPr lang="nb-NO" smtClean="0"/>
              <a:t>46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86708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FB6EC-747D-48C0-AA01-235942F990B7}" type="slidenum">
              <a:rPr lang="nb-NO" smtClean="0"/>
              <a:t>47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07245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FB6EC-747D-48C0-AA01-235942F990B7}" type="slidenum">
              <a:rPr lang="nb-NO" smtClean="0"/>
              <a:t>48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46834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FB6EC-747D-48C0-AA01-235942F990B7}" type="slidenum">
              <a:rPr lang="nb-NO" smtClean="0"/>
              <a:t>49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023812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FB6EC-747D-48C0-AA01-235942F990B7}" type="slidenum">
              <a:rPr lang="nb-NO" smtClean="0"/>
              <a:t>50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9933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83AFB-D8ED-43CE-9A4B-B3E9120F04D0}" type="slidenum">
              <a:rPr lang="nb-NO" smtClean="0"/>
              <a:pPr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3792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FB6EC-747D-48C0-AA01-235942F990B7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1096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FB6EC-747D-48C0-AA01-235942F990B7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7010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nb-NO" b="0" dirty="0">
              <a:effectLst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FB6EC-747D-48C0-AA01-235942F990B7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642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FB6EC-747D-48C0-AA01-235942F990B7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6078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A4A8-9E9B-4A39-B5DE-1A2BE0FCB660}" type="datetimeFigureOut">
              <a:rPr lang="nb-NO" smtClean="0"/>
              <a:t>26.03.2019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48BE-3A8D-4BAC-8CFA-4E1200C9E5D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5540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A4A8-9E9B-4A39-B5DE-1A2BE0FCB660}" type="datetimeFigureOut">
              <a:rPr lang="nb-NO" smtClean="0"/>
              <a:t>26.03.2019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48BE-3A8D-4BAC-8CFA-4E1200C9E5D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1881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A4A8-9E9B-4A39-B5DE-1A2BE0FCB660}" type="datetimeFigureOut">
              <a:rPr lang="nb-NO" smtClean="0"/>
              <a:t>26.03.2019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48BE-3A8D-4BAC-8CFA-4E1200C9E5D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8801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A4A8-9E9B-4A39-B5DE-1A2BE0FCB660}" type="datetimeFigureOut">
              <a:rPr lang="nb-NO" smtClean="0"/>
              <a:t>26.03.2019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48BE-3A8D-4BAC-8CFA-4E1200C9E5D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0926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A4A8-9E9B-4A39-B5DE-1A2BE0FCB660}" type="datetimeFigureOut">
              <a:rPr lang="nb-NO" smtClean="0"/>
              <a:t>26.03.2019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48BE-3A8D-4BAC-8CFA-4E1200C9E5D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5742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A4A8-9E9B-4A39-B5DE-1A2BE0FCB660}" type="datetimeFigureOut">
              <a:rPr lang="nb-NO" smtClean="0"/>
              <a:t>26.03.2019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48BE-3A8D-4BAC-8CFA-4E1200C9E5D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2874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A4A8-9E9B-4A39-B5DE-1A2BE0FCB660}" type="datetimeFigureOut">
              <a:rPr lang="nb-NO" smtClean="0"/>
              <a:t>26.03.2019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48BE-3A8D-4BAC-8CFA-4E1200C9E5D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9636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A4A8-9E9B-4A39-B5DE-1A2BE0FCB660}" type="datetimeFigureOut">
              <a:rPr lang="nb-NO" smtClean="0"/>
              <a:t>26.03.2019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48BE-3A8D-4BAC-8CFA-4E1200C9E5D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2860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A4A8-9E9B-4A39-B5DE-1A2BE0FCB660}" type="datetimeFigureOut">
              <a:rPr lang="nb-NO" smtClean="0"/>
              <a:t>26.03.2019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48BE-3A8D-4BAC-8CFA-4E1200C9E5D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317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A4A8-9E9B-4A39-B5DE-1A2BE0FCB660}" type="datetimeFigureOut">
              <a:rPr lang="nb-NO" smtClean="0"/>
              <a:t>26.03.2019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48BE-3A8D-4BAC-8CFA-4E1200C9E5D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9669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FA4A8-9E9B-4A39-B5DE-1A2BE0FCB660}" type="datetimeFigureOut">
              <a:rPr lang="nb-NO" smtClean="0"/>
              <a:t>26.03.2019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848BE-3A8D-4BAC-8CFA-4E1200C9E5D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1034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FA4A8-9E9B-4A39-B5DE-1A2BE0FCB660}" type="datetimeFigureOut">
              <a:rPr lang="nb-NO" smtClean="0"/>
              <a:t>26.03.2019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848BE-3A8D-4BAC-8CFA-4E1200C9E5D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4190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ftenposten.no/norge/i/6nmjmW/Norge-i-2029-Borgerlonn-og-hoy-arbeidsledighet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tirsdagmorgen.no/" TargetMode="Externa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23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hyperlink" Target="mailto:paal@leveraas.no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everaas.no/" TargetMode="External"/><Relationship Id="rId5" Type="http://schemas.openxmlformats.org/officeDocument/2006/relationships/hyperlink" Target="https://tirsdagmorgen.no/" TargetMode="External"/><Relationship Id="rId4" Type="http://schemas.openxmlformats.org/officeDocument/2006/relationships/image" Target="../media/image4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35AFA9AE-3004-4AB2-8266-AF1CF81814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Det 4. arbeidsliv</a:t>
            </a:r>
            <a:endParaRPr lang="nb-NO" dirty="0"/>
          </a:p>
        </p:txBody>
      </p:sp>
      <p:sp>
        <p:nvSpPr>
          <p:cNvPr id="6" name="Undertittel 5">
            <a:extLst>
              <a:ext uri="{FF2B5EF4-FFF2-40B4-BE49-F238E27FC236}">
                <a16:creationId xmlns:a16="http://schemas.microsoft.com/office/drawing/2014/main" id="{F7D19CEE-85F6-459F-8AF4-9DE510BECC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>
                <a:solidFill>
                  <a:schemeClr val="bg1"/>
                </a:solidFill>
              </a:rPr>
              <a:t>Paal Leveraas</a:t>
            </a:r>
          </a:p>
          <a:p>
            <a:r>
              <a:rPr lang="nb-NO" sz="1800" dirty="0">
                <a:solidFill>
                  <a:schemeClr val="bg1"/>
                </a:solidFill>
              </a:rPr>
              <a:t>Coach, journalist og foredragsholder </a:t>
            </a:r>
          </a:p>
          <a:p>
            <a:r>
              <a:rPr lang="nb-NO" dirty="0">
                <a:solidFill>
                  <a:schemeClr val="bg1"/>
                </a:solidFill>
              </a:rPr>
              <a:t>Leveraas AS | Tirsdag morgen | Dataforeningen</a:t>
            </a:r>
          </a:p>
          <a:p>
            <a:r>
              <a:rPr lang="nb-NO" dirty="0">
                <a:solidFill>
                  <a:schemeClr val="bg1"/>
                </a:solidFill>
              </a:rPr>
              <a:t>Foredrag for HMS-tinget</a:t>
            </a:r>
          </a:p>
        </p:txBody>
      </p:sp>
    </p:spTree>
    <p:extLst>
      <p:ext uri="{BB962C8B-B14F-4D97-AF65-F5344CB8AC3E}">
        <p14:creationId xmlns:p14="http://schemas.microsoft.com/office/powerpoint/2010/main" val="1333622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BBA4134-1B77-46D4-9D3B-29F7C8716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gang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på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60-tallet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tok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Moores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lov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over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114FF631-484F-4B4A-917C-35C968EF1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571" y="1151438"/>
            <a:ext cx="7851979" cy="462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63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8000" r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71F1873-6F4C-8149-AABD-0A34BC83A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9329" y="169879"/>
            <a:ext cx="9144000" cy="135497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Keiseren</a:t>
            </a:r>
            <a:r>
              <a:rPr lang="en-US" sz="5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og</a:t>
            </a:r>
            <a:r>
              <a:rPr lang="en-US" sz="5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sjakkbrettet</a:t>
            </a:r>
            <a:endParaRPr lang="en-US" sz="5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30" name="Gruppe 29">
            <a:extLst>
              <a:ext uri="{FF2B5EF4-FFF2-40B4-BE49-F238E27FC236}">
                <a16:creationId xmlns:a16="http://schemas.microsoft.com/office/drawing/2014/main" id="{0BD1D53F-840D-7E4E-A061-E558F8112E3C}"/>
              </a:ext>
            </a:extLst>
          </p:cNvPr>
          <p:cNvGrpSpPr/>
          <p:nvPr/>
        </p:nvGrpSpPr>
        <p:grpSpPr>
          <a:xfrm>
            <a:off x="1532876" y="1745673"/>
            <a:ext cx="9340453" cy="4942448"/>
            <a:chOff x="2171334" y="643466"/>
            <a:chExt cx="8472474" cy="5571067"/>
          </a:xfrm>
        </p:grpSpPr>
        <p:pic>
          <p:nvPicPr>
            <p:cNvPr id="31" name="Bilde 30">
              <a:extLst>
                <a:ext uri="{FF2B5EF4-FFF2-40B4-BE49-F238E27FC236}">
                  <a16:creationId xmlns:a16="http://schemas.microsoft.com/office/drawing/2014/main" id="{4F8D213B-DEAC-E547-ADFE-83DFAFA696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80000"/>
            </a:blip>
            <a:srcRect l="6851"/>
            <a:stretch/>
          </p:blipFill>
          <p:spPr>
            <a:xfrm>
              <a:off x="2171334" y="643466"/>
              <a:ext cx="8472474" cy="5571067"/>
            </a:xfrm>
            <a:prstGeom prst="rect">
              <a:avLst/>
            </a:prstGeom>
          </p:spPr>
        </p:pic>
        <p:sp>
          <p:nvSpPr>
            <p:cNvPr id="32" name="TekstSylinder 31">
              <a:extLst>
                <a:ext uri="{FF2B5EF4-FFF2-40B4-BE49-F238E27FC236}">
                  <a16:creationId xmlns:a16="http://schemas.microsoft.com/office/drawing/2014/main" id="{0B6D1A45-1933-1A42-883C-3E59C095964C}"/>
                </a:ext>
              </a:extLst>
            </p:cNvPr>
            <p:cNvSpPr txBox="1"/>
            <p:nvPr/>
          </p:nvSpPr>
          <p:spPr>
            <a:xfrm>
              <a:off x="2999868" y="5041900"/>
              <a:ext cx="1409041" cy="30292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1400" dirty="0">
                  <a:solidFill>
                    <a:schemeClr val="bg1"/>
                  </a:solidFill>
                </a:rPr>
                <a:t>Innbyggere i Norge</a:t>
              </a:r>
            </a:p>
          </p:txBody>
        </p:sp>
        <p:sp>
          <p:nvSpPr>
            <p:cNvPr id="33" name="TekstSylinder 32">
              <a:extLst>
                <a:ext uri="{FF2B5EF4-FFF2-40B4-BE49-F238E27FC236}">
                  <a16:creationId xmlns:a16="http://schemas.microsoft.com/office/drawing/2014/main" id="{BDC70D64-7C2B-8348-9D3A-5CF407832E3F}"/>
                </a:ext>
              </a:extLst>
            </p:cNvPr>
            <p:cNvSpPr txBox="1"/>
            <p:nvPr/>
          </p:nvSpPr>
          <p:spPr>
            <a:xfrm>
              <a:off x="5619602" y="4168917"/>
              <a:ext cx="1480662" cy="51496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nb-NO" sz="1400" dirty="0">
                  <a:solidFill>
                    <a:schemeClr val="bg1"/>
                  </a:solidFill>
                </a:rPr>
                <a:t>Mennesker på jorda</a:t>
              </a:r>
            </a:p>
            <a:p>
              <a:pPr algn="ctr"/>
              <a:r>
                <a:rPr lang="nb-NO" sz="1400" dirty="0">
                  <a:solidFill>
                    <a:schemeClr val="bg1"/>
                  </a:solidFill>
                </a:rPr>
                <a:t>(søndag </a:t>
              </a:r>
              <a:r>
                <a:rPr lang="nb-NO" sz="1400" dirty="0" err="1">
                  <a:solidFill>
                    <a:schemeClr val="bg1"/>
                  </a:solidFill>
                </a:rPr>
                <a:t>kl</a:t>
              </a:r>
              <a:r>
                <a:rPr lang="nb-NO" sz="1400" dirty="0">
                  <a:solidFill>
                    <a:schemeClr val="bg1"/>
                  </a:solidFill>
                </a:rPr>
                <a:t> 14:12)</a:t>
              </a:r>
            </a:p>
          </p:txBody>
        </p:sp>
        <p:sp>
          <p:nvSpPr>
            <p:cNvPr id="34" name="TekstSylinder 33">
              <a:extLst>
                <a:ext uri="{FF2B5EF4-FFF2-40B4-BE49-F238E27FC236}">
                  <a16:creationId xmlns:a16="http://schemas.microsoft.com/office/drawing/2014/main" id="{2F37A169-B577-CA4B-A117-102D6C930D5D}"/>
                </a:ext>
              </a:extLst>
            </p:cNvPr>
            <p:cNvSpPr txBox="1"/>
            <p:nvPr/>
          </p:nvSpPr>
          <p:spPr>
            <a:xfrm>
              <a:off x="7641180" y="5041899"/>
              <a:ext cx="1413654" cy="30292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1400" dirty="0">
                  <a:solidFill>
                    <a:schemeClr val="bg1"/>
                  </a:solidFill>
                </a:rPr>
                <a:t>Stjerner i universet</a:t>
              </a:r>
            </a:p>
          </p:txBody>
        </p:sp>
        <p:sp>
          <p:nvSpPr>
            <p:cNvPr id="35" name="TekstSylinder 34">
              <a:extLst>
                <a:ext uri="{FF2B5EF4-FFF2-40B4-BE49-F238E27FC236}">
                  <a16:creationId xmlns:a16="http://schemas.microsoft.com/office/drawing/2014/main" id="{2C2AA997-4D62-A64B-8C49-1EFE5F99027A}"/>
                </a:ext>
              </a:extLst>
            </p:cNvPr>
            <p:cNvSpPr txBox="1"/>
            <p:nvPr/>
          </p:nvSpPr>
          <p:spPr>
            <a:xfrm>
              <a:off x="8219574" y="2381017"/>
              <a:ext cx="1357893" cy="30292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1400" dirty="0">
                  <a:solidFill>
                    <a:schemeClr val="bg1"/>
                  </a:solidFill>
                </a:rPr>
                <a:t>Sandkorn på jorda</a:t>
              </a:r>
            </a:p>
          </p:txBody>
        </p:sp>
        <p:sp>
          <p:nvSpPr>
            <p:cNvPr id="36" name="TekstSylinder 35">
              <a:extLst>
                <a:ext uri="{FF2B5EF4-FFF2-40B4-BE49-F238E27FC236}">
                  <a16:creationId xmlns:a16="http://schemas.microsoft.com/office/drawing/2014/main" id="{59410315-5B44-0D4A-89EC-39CA9E8125DE}"/>
                </a:ext>
              </a:extLst>
            </p:cNvPr>
            <p:cNvSpPr txBox="1"/>
            <p:nvPr/>
          </p:nvSpPr>
          <p:spPr>
            <a:xfrm>
              <a:off x="8343597" y="1362271"/>
              <a:ext cx="1234374" cy="30292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1400" dirty="0">
                  <a:solidFill>
                    <a:schemeClr val="bg1"/>
                  </a:solidFill>
                </a:rPr>
                <a:t>Riskorn i rute 64</a:t>
              </a:r>
            </a:p>
          </p:txBody>
        </p:sp>
        <p:cxnSp>
          <p:nvCxnSpPr>
            <p:cNvPr id="37" name="Rett pilkobling 9">
              <a:extLst>
                <a:ext uri="{FF2B5EF4-FFF2-40B4-BE49-F238E27FC236}">
                  <a16:creationId xmlns:a16="http://schemas.microsoft.com/office/drawing/2014/main" id="{3804E509-7EA2-2C44-BD6E-C2C4AC28F502}"/>
                </a:ext>
              </a:extLst>
            </p:cNvPr>
            <p:cNvCxnSpPr>
              <a:cxnSpLocks/>
              <a:stCxn id="32" idx="3"/>
            </p:cNvCxnSpPr>
            <p:nvPr/>
          </p:nvCxnSpPr>
          <p:spPr>
            <a:xfrm>
              <a:off x="4408909" y="5193362"/>
              <a:ext cx="602200" cy="5724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Rett pilkobling 10">
              <a:extLst>
                <a:ext uri="{FF2B5EF4-FFF2-40B4-BE49-F238E27FC236}">
                  <a16:creationId xmlns:a16="http://schemas.microsoft.com/office/drawing/2014/main" id="{21AE03F3-1D8D-6144-A0F0-C46517811AC3}"/>
                </a:ext>
              </a:extLst>
            </p:cNvPr>
            <p:cNvCxnSpPr>
              <a:cxnSpLocks/>
            </p:cNvCxnSpPr>
            <p:nvPr/>
          </p:nvCxnSpPr>
          <p:spPr>
            <a:xfrm>
              <a:off x="6527800" y="4711700"/>
              <a:ext cx="0" cy="9144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Rett pilkobling 17">
              <a:extLst>
                <a:ext uri="{FF2B5EF4-FFF2-40B4-BE49-F238E27FC236}">
                  <a16:creationId xmlns:a16="http://schemas.microsoft.com/office/drawing/2014/main" id="{544424CE-CA30-DD4C-9D57-EE64D064F6B3}"/>
                </a:ext>
              </a:extLst>
            </p:cNvPr>
            <p:cNvCxnSpPr>
              <a:cxnSpLocks/>
            </p:cNvCxnSpPr>
            <p:nvPr/>
          </p:nvCxnSpPr>
          <p:spPr>
            <a:xfrm>
              <a:off x="8325306" y="5349676"/>
              <a:ext cx="0" cy="2764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Rett pilkobling 20">
              <a:extLst>
                <a:ext uri="{FF2B5EF4-FFF2-40B4-BE49-F238E27FC236}">
                  <a16:creationId xmlns:a16="http://schemas.microsoft.com/office/drawing/2014/main" id="{07D3946B-7F5A-984C-8263-0E3B067BEB01}"/>
                </a:ext>
              </a:extLst>
            </p:cNvPr>
            <p:cNvCxnSpPr/>
            <p:nvPr/>
          </p:nvCxnSpPr>
          <p:spPr>
            <a:xfrm flipV="1">
              <a:off x="9653472" y="2247900"/>
              <a:ext cx="519228" cy="2870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Rett pilkobling 22">
              <a:extLst>
                <a:ext uri="{FF2B5EF4-FFF2-40B4-BE49-F238E27FC236}">
                  <a16:creationId xmlns:a16="http://schemas.microsoft.com/office/drawing/2014/main" id="{9673F237-F4F0-684D-A549-C384F0AB61AA}"/>
                </a:ext>
              </a:extLst>
            </p:cNvPr>
            <p:cNvCxnSpPr>
              <a:stCxn id="36" idx="3"/>
            </p:cNvCxnSpPr>
            <p:nvPr/>
          </p:nvCxnSpPr>
          <p:spPr>
            <a:xfrm flipV="1">
              <a:off x="9577971" y="1362272"/>
              <a:ext cx="683629" cy="1514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9850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C9F082-8D36-B74B-BC25-51F4DC073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dirty="0"/>
              <a:t>Dette skjer ikke lenger bare på et område</a:t>
            </a:r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269BE843-E118-8E43-9048-796CA53A05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435359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25861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BBA4134-1B77-46D4-9D3B-29F7C8716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Eksponentiell</a:t>
            </a:r>
            <a:endParaRPr lang="en-US" sz="2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https://i1.wp.com/tirsdagmorgen.no/wp-content/uploads/2017/04/moores-lov-eksponentiell-vekst-2.png?resize=398%2C262&amp;ssl=1">
            <a:extLst>
              <a:ext uri="{FF2B5EF4-FFF2-40B4-BE49-F238E27FC236}">
                <a16:creationId xmlns:a16="http://schemas.microsoft.com/office/drawing/2014/main" id="{BE3401E2-08B9-478E-95E0-674D7145EB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600" y="1061341"/>
            <a:ext cx="7188199" cy="473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161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BFD5CC-66BE-5D4D-950A-53903283B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12 Gutenberg-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øyeblikk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–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samtidig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EEE6B52D-881D-41D0-B8A0-9A6F620285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1231282"/>
              </p:ext>
            </p:extLst>
          </p:nvPr>
        </p:nvGraphicFramePr>
        <p:xfrm>
          <a:off x="4032513" y="132734"/>
          <a:ext cx="7884183" cy="6577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kstSylinder 7">
            <a:extLst>
              <a:ext uri="{FF2B5EF4-FFF2-40B4-BE49-F238E27FC236}">
                <a16:creationId xmlns:a16="http://schemas.microsoft.com/office/drawing/2014/main" id="{E21BD305-5348-8247-802A-4C77C3748333}"/>
              </a:ext>
            </a:extLst>
          </p:cNvPr>
          <p:cNvSpPr txBox="1"/>
          <p:nvPr/>
        </p:nvSpPr>
        <p:spPr>
          <a:xfrm>
            <a:off x="640080" y="6550223"/>
            <a:ext cx="3446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Kilde: </a:t>
            </a:r>
            <a:r>
              <a:rPr lang="nb-NO" sz="1400" dirty="0" err="1"/>
              <a:t>Silvija</a:t>
            </a:r>
            <a:r>
              <a:rPr lang="nb-NO" sz="1400" dirty="0"/>
              <a:t> </a:t>
            </a:r>
            <a:r>
              <a:rPr lang="nb-NO" sz="1400" dirty="0" err="1"/>
              <a:t>Seres</a:t>
            </a:r>
            <a:r>
              <a:rPr lang="nb-NO" sz="1400" dirty="0"/>
              <a:t> og World </a:t>
            </a:r>
            <a:r>
              <a:rPr lang="nb-NO" sz="1400" dirty="0" err="1"/>
              <a:t>Economic</a:t>
            </a:r>
            <a:r>
              <a:rPr lang="nb-NO" sz="1400" dirty="0"/>
              <a:t> Forum</a:t>
            </a:r>
          </a:p>
        </p:txBody>
      </p:sp>
    </p:spTree>
    <p:extLst>
      <p:ext uri="{BB962C8B-B14F-4D97-AF65-F5344CB8AC3E}">
        <p14:creationId xmlns:p14="http://schemas.microsoft.com/office/powerpoint/2010/main" val="1644079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9BFD5CC-66BE-5D4D-950A-53903283B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773072" cy="2887579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dirty="0" err="1">
                <a:solidFill>
                  <a:srgbClr val="FFFFFF"/>
                </a:solidFill>
              </a:rPr>
              <a:t>Polariserende</a:t>
            </a: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B546260-CB0C-EB44-B777-F0530345F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37" y="4170501"/>
            <a:ext cx="3657600" cy="152559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rgbClr val="FFFFFF"/>
                </a:solidFill>
              </a:rPr>
              <a:t>1% </a:t>
            </a:r>
            <a:r>
              <a:rPr lang="en-US" sz="2000" dirty="0" err="1">
                <a:solidFill>
                  <a:srgbClr val="FFFFFF"/>
                </a:solidFill>
              </a:rPr>
              <a:t>eier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mer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enn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halvparten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av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verdiene</a:t>
            </a:r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33E72636-268A-1341-9E4C-41FF3C15C1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8588290"/>
              </p:ext>
            </p:extLst>
          </p:nvPr>
        </p:nvGraphicFramePr>
        <p:xfrm>
          <a:off x="5153822" y="492573"/>
          <a:ext cx="6553545" cy="5880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60356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A0B08EAC-5884-9A44-9C7C-283049CE0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3964" y="893445"/>
            <a:ext cx="4031674" cy="1325563"/>
          </a:xfrm>
        </p:spPr>
        <p:txBody>
          <a:bodyPr/>
          <a:lstStyle/>
          <a:p>
            <a:pPr algn="ctr"/>
            <a:r>
              <a:rPr lang="nb-NO" dirty="0">
                <a:solidFill>
                  <a:schemeClr val="bg1"/>
                </a:solidFill>
              </a:rPr>
              <a:t>Seriøst?</a:t>
            </a:r>
          </a:p>
        </p:txBody>
      </p:sp>
    </p:spTree>
    <p:extLst>
      <p:ext uri="{BB962C8B-B14F-4D97-AF65-F5344CB8AC3E}">
        <p14:creationId xmlns:p14="http://schemas.microsoft.com/office/powerpoint/2010/main" val="1543398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F785A5A-4C1A-AC4D-93DB-FAEBCDC70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b="1" dirty="0">
                <a:solidFill>
                  <a:schemeClr val="bg1"/>
                </a:solidFill>
              </a:rPr>
              <a:t>«Nå heves listen for det å være menneske»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0D78C430-83E5-3448-B0AA-A9EEA969157D}"/>
              </a:ext>
            </a:extLst>
          </p:cNvPr>
          <p:cNvSpPr txBox="1"/>
          <p:nvPr/>
        </p:nvSpPr>
        <p:spPr>
          <a:xfrm>
            <a:off x="838200" y="3088640"/>
            <a:ext cx="9753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b="1" i="1" dirty="0">
                <a:solidFill>
                  <a:schemeClr val="bg1"/>
                </a:solidFill>
              </a:rPr>
              <a:t>«Du kan ikke være gjennomsnittlig god hvis alternativet er automatisering»</a:t>
            </a:r>
          </a:p>
          <a:p>
            <a:pPr algn="ctr"/>
            <a:r>
              <a:rPr lang="nb-NO" sz="3600" b="1" i="1" dirty="0">
                <a:solidFill>
                  <a:schemeClr val="bg1"/>
                </a:solidFill>
              </a:rPr>
              <a:t>Tom Einar Nyberg, KPMG</a:t>
            </a:r>
            <a:endParaRPr lang="nb-NO" sz="3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623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2E06826-0A97-7746-9024-4BB8DE0B3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Maskiner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overtar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stadig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mer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Bilde 3">
            <a:extLst>
              <a:ext uri="{FF2B5EF4-FFF2-40B4-BE49-F238E27FC236}">
                <a16:creationId xmlns:a16="http://schemas.microsoft.com/office/drawing/2014/main" id="{99F0169B-AD77-C34A-8C7F-3E08D5BF0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05573" y="737419"/>
            <a:ext cx="8054755" cy="507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74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C4B6E4BB-3097-2444-A359-1576CC09FFD5}"/>
              </a:ext>
            </a:extLst>
          </p:cNvPr>
          <p:cNvSpPr txBox="1"/>
          <p:nvPr/>
        </p:nvSpPr>
        <p:spPr>
          <a:xfrm>
            <a:off x="674237" y="914400"/>
            <a:ext cx="3657600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Vår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nære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fremtids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arbeidsliv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de 4">
            <a:extLst>
              <a:ext uri="{FF2B5EF4-FFF2-40B4-BE49-F238E27FC236}">
                <a16:creationId xmlns:a16="http://schemas.microsoft.com/office/drawing/2014/main" id="{65CED39E-D36B-6740-99D0-E4771A442C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t="10668" b="33082"/>
          <a:stretch/>
        </p:blipFill>
        <p:spPr>
          <a:xfrm>
            <a:off x="5153822" y="1589786"/>
            <a:ext cx="6553545" cy="368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65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lassholder for innhold 12" descr="Et bilde som inneholder musikk, person, piano, tre&#10;&#10;Automatisk generert beskrivelse">
            <a:extLst>
              <a:ext uri="{FF2B5EF4-FFF2-40B4-BE49-F238E27FC236}">
                <a16:creationId xmlns:a16="http://schemas.microsoft.com/office/drawing/2014/main" id="{44CDD04F-AB62-9949-B3F8-50283C5C03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0" b="40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67C6D50-2C04-4A49-92E5-F320F2CB5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018" y="3768580"/>
            <a:ext cx="9144000" cy="2900518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 dirty="0">
                <a:solidFill>
                  <a:srgbClr val="FFFFFF"/>
                </a:solidFill>
              </a:rPr>
              <a:t>«</a:t>
            </a:r>
            <a:r>
              <a:rPr lang="en-US" sz="3800" dirty="0" err="1">
                <a:solidFill>
                  <a:srgbClr val="FFFFFF"/>
                </a:solidFill>
              </a:rPr>
              <a:t>Digitalisering</a:t>
            </a:r>
            <a:r>
              <a:rPr lang="en-US" sz="3800" dirty="0">
                <a:solidFill>
                  <a:srgbClr val="FFFFFF"/>
                </a:solidFill>
              </a:rPr>
              <a:t> </a:t>
            </a:r>
            <a:r>
              <a:rPr lang="en-US" sz="3800" dirty="0" err="1">
                <a:solidFill>
                  <a:srgbClr val="FFFFFF"/>
                </a:solidFill>
              </a:rPr>
              <a:t>er</a:t>
            </a:r>
            <a:r>
              <a:rPr lang="en-US" sz="3800" dirty="0">
                <a:solidFill>
                  <a:srgbClr val="FFFFFF"/>
                </a:solidFill>
              </a:rPr>
              <a:t> </a:t>
            </a:r>
            <a:r>
              <a:rPr lang="en-US" sz="3800" dirty="0" err="1">
                <a:solidFill>
                  <a:srgbClr val="FFFFFF"/>
                </a:solidFill>
              </a:rPr>
              <a:t>det</a:t>
            </a:r>
            <a:r>
              <a:rPr lang="en-US" sz="3800" dirty="0">
                <a:solidFill>
                  <a:srgbClr val="FFFFFF"/>
                </a:solidFill>
              </a:rPr>
              <a:t> </a:t>
            </a:r>
            <a:r>
              <a:rPr lang="en-US" sz="3800" dirty="0" err="1">
                <a:solidFill>
                  <a:srgbClr val="FFFFFF"/>
                </a:solidFill>
              </a:rPr>
              <a:t>som</a:t>
            </a:r>
            <a:r>
              <a:rPr lang="en-US" sz="3800" dirty="0">
                <a:solidFill>
                  <a:srgbClr val="FFFFFF"/>
                </a:solidFill>
              </a:rPr>
              <a:t> </a:t>
            </a:r>
            <a:r>
              <a:rPr lang="en-US" sz="3800" dirty="0" err="1">
                <a:solidFill>
                  <a:srgbClr val="FFFFFF"/>
                </a:solidFill>
              </a:rPr>
              <a:t>skjer</a:t>
            </a:r>
            <a:r>
              <a:rPr lang="en-US" sz="3800" dirty="0">
                <a:solidFill>
                  <a:srgbClr val="FFFFFF"/>
                </a:solidFill>
              </a:rPr>
              <a:t> med </a:t>
            </a:r>
            <a:r>
              <a:rPr lang="en-US" sz="3800" dirty="0" err="1">
                <a:solidFill>
                  <a:srgbClr val="FFFFFF"/>
                </a:solidFill>
              </a:rPr>
              <a:t>oss</a:t>
            </a:r>
            <a:r>
              <a:rPr lang="en-US" sz="3800" dirty="0">
                <a:solidFill>
                  <a:srgbClr val="FFFFFF"/>
                </a:solidFill>
              </a:rPr>
              <a:t> </a:t>
            </a:r>
            <a:r>
              <a:rPr lang="en-US" sz="3800" dirty="0" err="1">
                <a:solidFill>
                  <a:srgbClr val="FFFFFF"/>
                </a:solidFill>
              </a:rPr>
              <a:t>mens</a:t>
            </a:r>
            <a:r>
              <a:rPr lang="en-US" sz="3800" dirty="0">
                <a:solidFill>
                  <a:srgbClr val="FFFFFF"/>
                </a:solidFill>
              </a:rPr>
              <a:t> vi </a:t>
            </a:r>
            <a:r>
              <a:rPr lang="en-US" sz="3800" dirty="0" err="1">
                <a:solidFill>
                  <a:srgbClr val="FFFFFF"/>
                </a:solidFill>
              </a:rPr>
              <a:t>er</a:t>
            </a:r>
            <a:r>
              <a:rPr lang="en-US" sz="3800" dirty="0">
                <a:solidFill>
                  <a:srgbClr val="FFFFFF"/>
                </a:solidFill>
              </a:rPr>
              <a:t> </a:t>
            </a:r>
            <a:r>
              <a:rPr lang="en-US" sz="3800" dirty="0" err="1">
                <a:solidFill>
                  <a:srgbClr val="FFFFFF"/>
                </a:solidFill>
              </a:rPr>
              <a:t>opptatt</a:t>
            </a:r>
            <a:r>
              <a:rPr lang="en-US" sz="3800" dirty="0">
                <a:solidFill>
                  <a:srgbClr val="FFFFFF"/>
                </a:solidFill>
              </a:rPr>
              <a:t> med </a:t>
            </a:r>
            <a:r>
              <a:rPr lang="en-US" sz="3800" dirty="0" err="1">
                <a:solidFill>
                  <a:srgbClr val="FFFFFF"/>
                </a:solidFill>
              </a:rPr>
              <a:t>å</a:t>
            </a:r>
            <a:r>
              <a:rPr lang="en-US" sz="3800" dirty="0">
                <a:solidFill>
                  <a:srgbClr val="FFFFFF"/>
                </a:solidFill>
              </a:rPr>
              <a:t> </a:t>
            </a:r>
            <a:r>
              <a:rPr lang="en-US" sz="3800" dirty="0" err="1">
                <a:solidFill>
                  <a:srgbClr val="FFFFFF"/>
                </a:solidFill>
              </a:rPr>
              <a:t>lage</a:t>
            </a:r>
            <a:r>
              <a:rPr lang="en-US" sz="3800" dirty="0">
                <a:solidFill>
                  <a:srgbClr val="FFFFFF"/>
                </a:solidFill>
              </a:rPr>
              <a:t> </a:t>
            </a:r>
            <a:r>
              <a:rPr lang="en-US" sz="3800" dirty="0" err="1">
                <a:solidFill>
                  <a:srgbClr val="FFFFFF"/>
                </a:solidFill>
              </a:rPr>
              <a:t>andre</a:t>
            </a:r>
            <a:r>
              <a:rPr lang="en-US" sz="3800" dirty="0">
                <a:solidFill>
                  <a:srgbClr val="FFFFFF"/>
                </a:solidFill>
              </a:rPr>
              <a:t> planer»</a:t>
            </a:r>
            <a:br>
              <a:rPr lang="en-US" sz="3800" dirty="0">
                <a:solidFill>
                  <a:srgbClr val="FFFFFF"/>
                </a:solidFill>
              </a:rPr>
            </a:br>
            <a:r>
              <a:rPr lang="en-US" sz="2000" i="1" dirty="0" err="1">
                <a:solidFill>
                  <a:srgbClr val="FFFFFF"/>
                </a:solidFill>
              </a:rPr>
              <a:t>Fritt</a:t>
            </a:r>
            <a:r>
              <a:rPr lang="en-US" sz="2000" i="1" dirty="0">
                <a:solidFill>
                  <a:srgbClr val="FFFFFF"/>
                </a:solidFill>
              </a:rPr>
              <a:t> </a:t>
            </a:r>
            <a:r>
              <a:rPr lang="en-US" sz="2000" i="1" dirty="0" err="1">
                <a:solidFill>
                  <a:srgbClr val="FFFFFF"/>
                </a:solidFill>
              </a:rPr>
              <a:t>etter</a:t>
            </a:r>
            <a:r>
              <a:rPr lang="en-US" sz="2000" i="1" dirty="0">
                <a:solidFill>
                  <a:srgbClr val="FFFFFF"/>
                </a:solidFill>
              </a:rPr>
              <a:t> John Lennon</a:t>
            </a:r>
            <a:endParaRPr lang="en-US" sz="3800" i="1" dirty="0">
              <a:solidFill>
                <a:srgbClr val="FFFFFF"/>
              </a:solidFill>
            </a:endParaRP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DC48AA93-B5A0-BB42-AB5F-77152D973D34}"/>
              </a:ext>
            </a:extLst>
          </p:cNvPr>
          <p:cNvSpPr txBox="1"/>
          <p:nvPr/>
        </p:nvSpPr>
        <p:spPr>
          <a:xfrm>
            <a:off x="9850582" y="6604083"/>
            <a:ext cx="23414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>
                <a:solidFill>
                  <a:srgbClr val="FFFFFF"/>
                </a:solidFill>
              </a:rPr>
              <a:t>Foto</a:t>
            </a:r>
            <a:r>
              <a:rPr lang="en-US" sz="1050" dirty="0">
                <a:solidFill>
                  <a:srgbClr val="FFFFFF"/>
                </a:solidFill>
              </a:rPr>
              <a:t>: «Lurking danger» B7 Music Video</a:t>
            </a:r>
            <a:endParaRPr lang="nb-NO" sz="1050" dirty="0"/>
          </a:p>
        </p:txBody>
      </p:sp>
    </p:spTree>
    <p:extLst>
      <p:ext uri="{BB962C8B-B14F-4D97-AF65-F5344CB8AC3E}">
        <p14:creationId xmlns:p14="http://schemas.microsoft.com/office/powerpoint/2010/main" val="23714792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21D27BE-9DD7-9D46-A153-88B68F484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Hvilke ferdigheter blir viktige?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19CCC8E-1462-8C47-BCA1-1B41108BEC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2018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A68A592-462B-DA40-8358-82C793CB00D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" dirty="0" err="1"/>
              <a:t>Analytisk</a:t>
            </a:r>
            <a:r>
              <a:rPr lang="en" dirty="0"/>
              <a:t> </a:t>
            </a:r>
            <a:r>
              <a:rPr lang="en" dirty="0" err="1"/>
              <a:t>tenkning</a:t>
            </a:r>
            <a:r>
              <a:rPr lang="en" dirty="0"/>
              <a:t> </a:t>
            </a:r>
            <a:r>
              <a:rPr lang="en" dirty="0" err="1"/>
              <a:t>og</a:t>
            </a:r>
            <a:r>
              <a:rPr lang="en" dirty="0"/>
              <a:t> </a:t>
            </a:r>
            <a:r>
              <a:rPr lang="en" dirty="0" err="1"/>
              <a:t>innovasjon</a:t>
            </a:r>
            <a:endParaRPr lang="en" dirty="0"/>
          </a:p>
          <a:p>
            <a:pPr marL="514350" indent="-514350">
              <a:buFont typeface="+mj-lt"/>
              <a:buAutoNum type="arabicPeriod"/>
            </a:pPr>
            <a:r>
              <a:rPr lang="en" dirty="0" err="1"/>
              <a:t>Kompleks</a:t>
            </a:r>
            <a:r>
              <a:rPr lang="en" dirty="0"/>
              <a:t> </a:t>
            </a:r>
            <a:r>
              <a:rPr lang="en" dirty="0" err="1"/>
              <a:t>problemløsning</a:t>
            </a:r>
            <a:endParaRPr lang="en" dirty="0"/>
          </a:p>
          <a:p>
            <a:pPr marL="514350" indent="-514350">
              <a:buFont typeface="+mj-lt"/>
              <a:buAutoNum type="arabicPeriod"/>
            </a:pPr>
            <a:r>
              <a:rPr lang="en" dirty="0" err="1"/>
              <a:t>Kritisk</a:t>
            </a:r>
            <a:r>
              <a:rPr lang="en" dirty="0"/>
              <a:t> </a:t>
            </a:r>
            <a:r>
              <a:rPr lang="en" dirty="0" err="1"/>
              <a:t>tenkning</a:t>
            </a:r>
            <a:r>
              <a:rPr lang="en" dirty="0"/>
              <a:t> </a:t>
            </a:r>
            <a:r>
              <a:rPr lang="en" dirty="0" err="1"/>
              <a:t>og</a:t>
            </a:r>
            <a:r>
              <a:rPr lang="en" dirty="0"/>
              <a:t> </a:t>
            </a:r>
            <a:r>
              <a:rPr lang="en" dirty="0" err="1"/>
              <a:t>analyse</a:t>
            </a:r>
            <a:endParaRPr lang="en" dirty="0"/>
          </a:p>
          <a:p>
            <a:pPr marL="514350" indent="-514350">
              <a:buFont typeface="+mj-lt"/>
              <a:buAutoNum type="arabicPeriod"/>
            </a:pPr>
            <a:r>
              <a:rPr lang="en" dirty="0" err="1"/>
              <a:t>Aktiv</a:t>
            </a:r>
            <a:r>
              <a:rPr lang="en" dirty="0"/>
              <a:t> </a:t>
            </a:r>
            <a:r>
              <a:rPr lang="en" dirty="0" err="1"/>
              <a:t>læring</a:t>
            </a:r>
            <a:r>
              <a:rPr lang="en" dirty="0"/>
              <a:t> </a:t>
            </a:r>
            <a:r>
              <a:rPr lang="en" dirty="0" err="1"/>
              <a:t>og</a:t>
            </a:r>
            <a:r>
              <a:rPr lang="en" dirty="0"/>
              <a:t> </a:t>
            </a:r>
            <a:r>
              <a:rPr lang="en" dirty="0" err="1"/>
              <a:t>gode</a:t>
            </a:r>
            <a:r>
              <a:rPr lang="en" dirty="0"/>
              <a:t> </a:t>
            </a:r>
            <a:r>
              <a:rPr lang="en" dirty="0" err="1"/>
              <a:t>læringsstrategier</a:t>
            </a:r>
            <a:endParaRPr lang="en" dirty="0"/>
          </a:p>
          <a:p>
            <a:pPr marL="514350" indent="-514350">
              <a:buFont typeface="+mj-lt"/>
              <a:buAutoNum type="arabicPeriod"/>
            </a:pPr>
            <a:r>
              <a:rPr lang="en" dirty="0" err="1"/>
              <a:t>Kreativitet</a:t>
            </a:r>
            <a:r>
              <a:rPr lang="en" dirty="0"/>
              <a:t>, </a:t>
            </a:r>
            <a:r>
              <a:rPr lang="en" dirty="0" err="1"/>
              <a:t>originalitet</a:t>
            </a:r>
            <a:r>
              <a:rPr lang="en" dirty="0"/>
              <a:t> </a:t>
            </a:r>
            <a:r>
              <a:rPr lang="en" dirty="0" err="1"/>
              <a:t>og</a:t>
            </a:r>
            <a:r>
              <a:rPr lang="en" dirty="0"/>
              <a:t> </a:t>
            </a:r>
            <a:r>
              <a:rPr lang="en" dirty="0" err="1"/>
              <a:t>initiativ</a:t>
            </a:r>
            <a:endParaRPr lang="en" dirty="0"/>
          </a:p>
          <a:p>
            <a:pPr marL="514350" indent="-514350">
              <a:buFont typeface="+mj-lt"/>
              <a:buAutoNum type="arabicPeriod"/>
            </a:pPr>
            <a:r>
              <a:rPr lang="en" dirty="0" err="1"/>
              <a:t>Fokus</a:t>
            </a:r>
            <a:r>
              <a:rPr lang="en" dirty="0"/>
              <a:t> </a:t>
            </a:r>
            <a:r>
              <a:rPr lang="en" dirty="0" err="1"/>
              <a:t>på</a:t>
            </a:r>
            <a:r>
              <a:rPr lang="en" dirty="0"/>
              <a:t> </a:t>
            </a:r>
            <a:r>
              <a:rPr lang="en" dirty="0" err="1"/>
              <a:t>detaljer</a:t>
            </a:r>
            <a:r>
              <a:rPr lang="en" dirty="0"/>
              <a:t> – </a:t>
            </a:r>
            <a:r>
              <a:rPr lang="en" dirty="0" err="1"/>
              <a:t>kunne</a:t>
            </a:r>
            <a:r>
              <a:rPr lang="en" dirty="0"/>
              <a:t> stole </a:t>
            </a:r>
            <a:r>
              <a:rPr lang="en" dirty="0" err="1"/>
              <a:t>på</a:t>
            </a:r>
            <a:r>
              <a:rPr lang="en" dirty="0"/>
              <a:t> </a:t>
            </a:r>
            <a:r>
              <a:rPr lang="en" dirty="0" err="1"/>
              <a:t>deg</a:t>
            </a:r>
            <a:endParaRPr lang="en" dirty="0"/>
          </a:p>
          <a:p>
            <a:pPr marL="514350" indent="-514350">
              <a:buFont typeface="+mj-lt"/>
              <a:buAutoNum type="arabicPeriod"/>
            </a:pPr>
            <a:r>
              <a:rPr lang="en" dirty="0" err="1"/>
              <a:t>Emosjonell</a:t>
            </a:r>
            <a:r>
              <a:rPr lang="en" dirty="0"/>
              <a:t> </a:t>
            </a:r>
            <a:r>
              <a:rPr lang="en" dirty="0" err="1"/>
              <a:t>intelligens</a:t>
            </a:r>
            <a:endParaRPr lang="en" dirty="0"/>
          </a:p>
          <a:p>
            <a:pPr marL="514350" indent="-514350">
              <a:buFont typeface="+mj-lt"/>
              <a:buAutoNum type="arabicPeriod"/>
            </a:pPr>
            <a:r>
              <a:rPr lang="en" dirty="0" err="1"/>
              <a:t>Resonnering</a:t>
            </a:r>
            <a:r>
              <a:rPr lang="en" dirty="0"/>
              <a:t>, </a:t>
            </a:r>
            <a:r>
              <a:rPr lang="en" dirty="0" err="1"/>
              <a:t>problemløsning</a:t>
            </a:r>
            <a:r>
              <a:rPr lang="en" dirty="0"/>
              <a:t>, </a:t>
            </a:r>
            <a:r>
              <a:rPr lang="en" dirty="0" err="1"/>
              <a:t>idéutvikling</a:t>
            </a:r>
            <a:endParaRPr lang="en" dirty="0"/>
          </a:p>
          <a:p>
            <a:pPr marL="514350" indent="-514350">
              <a:buFont typeface="+mj-lt"/>
              <a:buAutoNum type="arabicPeriod"/>
            </a:pPr>
            <a:r>
              <a:rPr lang="en" dirty="0" err="1"/>
              <a:t>Lederskap</a:t>
            </a:r>
            <a:r>
              <a:rPr lang="en" dirty="0"/>
              <a:t> </a:t>
            </a:r>
            <a:r>
              <a:rPr lang="en" dirty="0" err="1"/>
              <a:t>og</a:t>
            </a:r>
            <a:r>
              <a:rPr lang="en" dirty="0"/>
              <a:t> so</a:t>
            </a:r>
            <a:r>
              <a:rPr lang="nb-NO" dirty="0"/>
              <a:t>sial innflytelse</a:t>
            </a:r>
          </a:p>
          <a:p>
            <a:pPr marL="514350" indent="-514350">
              <a:buFont typeface="+mj-lt"/>
              <a:buAutoNum type="arabicPeriod"/>
            </a:pPr>
            <a:r>
              <a:rPr lang="en" dirty="0" err="1"/>
              <a:t>Koordinering</a:t>
            </a:r>
            <a:r>
              <a:rPr lang="en" dirty="0"/>
              <a:t> </a:t>
            </a:r>
            <a:r>
              <a:rPr lang="en" dirty="0" err="1"/>
              <a:t>og</a:t>
            </a:r>
            <a:r>
              <a:rPr lang="en" dirty="0"/>
              <a:t> </a:t>
            </a:r>
            <a:r>
              <a:rPr lang="en" dirty="0" err="1"/>
              <a:t>tidsstyring</a:t>
            </a:r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318BE68-1E19-A74A-B67F-0D59DBEA97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b-NO" dirty="0"/>
              <a:t>2022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47A7C77B-4125-A645-A0DE-00815F66405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" dirty="0" err="1"/>
              <a:t>Analytisk</a:t>
            </a:r>
            <a:r>
              <a:rPr lang="en" dirty="0"/>
              <a:t> </a:t>
            </a:r>
            <a:r>
              <a:rPr lang="en" dirty="0" err="1"/>
              <a:t>tenkning</a:t>
            </a:r>
            <a:r>
              <a:rPr lang="en" dirty="0"/>
              <a:t> </a:t>
            </a:r>
            <a:r>
              <a:rPr lang="en" dirty="0" err="1"/>
              <a:t>og</a:t>
            </a:r>
            <a:r>
              <a:rPr lang="en" dirty="0"/>
              <a:t> </a:t>
            </a:r>
            <a:r>
              <a:rPr lang="en" dirty="0" err="1"/>
              <a:t>innovasjon</a:t>
            </a:r>
            <a:endParaRPr lang="en" dirty="0"/>
          </a:p>
          <a:p>
            <a:pPr marL="514350" indent="-514350">
              <a:buFont typeface="+mj-lt"/>
              <a:buAutoNum type="arabicPeriod"/>
            </a:pPr>
            <a:r>
              <a:rPr lang="en" dirty="0" err="1"/>
              <a:t>Aktiv</a:t>
            </a:r>
            <a:r>
              <a:rPr lang="en" dirty="0"/>
              <a:t> </a:t>
            </a:r>
            <a:r>
              <a:rPr lang="en" dirty="0" err="1"/>
              <a:t>læring</a:t>
            </a:r>
            <a:r>
              <a:rPr lang="en" dirty="0"/>
              <a:t> </a:t>
            </a:r>
            <a:r>
              <a:rPr lang="en" dirty="0" err="1"/>
              <a:t>og</a:t>
            </a:r>
            <a:r>
              <a:rPr lang="en" dirty="0"/>
              <a:t> </a:t>
            </a:r>
            <a:r>
              <a:rPr lang="en" dirty="0" err="1"/>
              <a:t>gode</a:t>
            </a:r>
            <a:r>
              <a:rPr lang="en" dirty="0"/>
              <a:t> </a:t>
            </a:r>
            <a:r>
              <a:rPr lang="en" dirty="0" err="1"/>
              <a:t>læringsstrategier</a:t>
            </a:r>
            <a:endParaRPr lang="en" dirty="0"/>
          </a:p>
          <a:p>
            <a:pPr marL="514350" indent="-514350">
              <a:buFont typeface="+mj-lt"/>
              <a:buAutoNum type="arabicPeriod"/>
            </a:pPr>
            <a:r>
              <a:rPr lang="en" dirty="0" err="1"/>
              <a:t>Kreativitet</a:t>
            </a:r>
            <a:r>
              <a:rPr lang="en" dirty="0"/>
              <a:t>, </a:t>
            </a:r>
            <a:r>
              <a:rPr lang="en" dirty="0" err="1"/>
              <a:t>originalitet</a:t>
            </a:r>
            <a:r>
              <a:rPr lang="en" dirty="0"/>
              <a:t> </a:t>
            </a:r>
            <a:r>
              <a:rPr lang="en" dirty="0" err="1"/>
              <a:t>og</a:t>
            </a:r>
            <a:r>
              <a:rPr lang="en" dirty="0"/>
              <a:t> </a:t>
            </a:r>
            <a:r>
              <a:rPr lang="en" dirty="0" err="1"/>
              <a:t>initiativ</a:t>
            </a:r>
            <a:endParaRPr lang="en" dirty="0"/>
          </a:p>
          <a:p>
            <a:pPr marL="514350" indent="-514350">
              <a:buFont typeface="+mj-lt"/>
              <a:buAutoNum type="arabicPeriod"/>
            </a:pPr>
            <a:r>
              <a:rPr lang="en" dirty="0" err="1"/>
              <a:t>Teknologi</a:t>
            </a:r>
            <a:r>
              <a:rPr lang="en" dirty="0"/>
              <a:t>, design </a:t>
            </a:r>
            <a:r>
              <a:rPr lang="en" dirty="0" err="1"/>
              <a:t>og</a:t>
            </a:r>
            <a:r>
              <a:rPr lang="en" dirty="0"/>
              <a:t> </a:t>
            </a:r>
            <a:r>
              <a:rPr lang="en" dirty="0" err="1"/>
              <a:t>programmering</a:t>
            </a:r>
            <a:endParaRPr lang="en" dirty="0"/>
          </a:p>
          <a:p>
            <a:pPr marL="514350" indent="-514350">
              <a:buFont typeface="+mj-lt"/>
              <a:buAutoNum type="arabicPeriod"/>
            </a:pPr>
            <a:r>
              <a:rPr lang="en" dirty="0" err="1"/>
              <a:t>Kritisk</a:t>
            </a:r>
            <a:r>
              <a:rPr lang="en" dirty="0"/>
              <a:t> </a:t>
            </a:r>
            <a:r>
              <a:rPr lang="en" dirty="0" err="1"/>
              <a:t>tenkning</a:t>
            </a:r>
            <a:r>
              <a:rPr lang="en" dirty="0"/>
              <a:t> </a:t>
            </a:r>
            <a:r>
              <a:rPr lang="en" dirty="0" err="1"/>
              <a:t>og</a:t>
            </a:r>
            <a:r>
              <a:rPr lang="en" dirty="0"/>
              <a:t> </a:t>
            </a:r>
            <a:r>
              <a:rPr lang="en" dirty="0" err="1"/>
              <a:t>analyse</a:t>
            </a:r>
            <a:endParaRPr lang="en" dirty="0"/>
          </a:p>
          <a:p>
            <a:pPr marL="514350" indent="-514350">
              <a:buFont typeface="+mj-lt"/>
              <a:buAutoNum type="arabicPeriod"/>
            </a:pPr>
            <a:r>
              <a:rPr lang="en" dirty="0" err="1"/>
              <a:t>Kompleks</a:t>
            </a:r>
            <a:r>
              <a:rPr lang="en" dirty="0"/>
              <a:t> </a:t>
            </a:r>
            <a:r>
              <a:rPr lang="en" dirty="0" err="1"/>
              <a:t>problemløsning</a:t>
            </a:r>
            <a:endParaRPr lang="en" dirty="0"/>
          </a:p>
          <a:p>
            <a:pPr marL="514350" indent="-514350">
              <a:buFont typeface="+mj-lt"/>
              <a:buAutoNum type="arabicPeriod"/>
            </a:pPr>
            <a:r>
              <a:rPr lang="en" dirty="0" err="1"/>
              <a:t>Lederskap</a:t>
            </a:r>
            <a:r>
              <a:rPr lang="en" dirty="0"/>
              <a:t> </a:t>
            </a:r>
            <a:r>
              <a:rPr lang="en" dirty="0" err="1"/>
              <a:t>og</a:t>
            </a:r>
            <a:r>
              <a:rPr lang="en" dirty="0"/>
              <a:t> so</a:t>
            </a:r>
            <a:r>
              <a:rPr lang="nb-NO" dirty="0"/>
              <a:t>sial innflytelse</a:t>
            </a:r>
          </a:p>
          <a:p>
            <a:pPr marL="514350" indent="-514350">
              <a:buFont typeface="+mj-lt"/>
              <a:buAutoNum type="arabicPeriod"/>
            </a:pPr>
            <a:r>
              <a:rPr lang="en" dirty="0" err="1"/>
              <a:t>Emosjonell</a:t>
            </a:r>
            <a:r>
              <a:rPr lang="en" dirty="0"/>
              <a:t> </a:t>
            </a:r>
            <a:r>
              <a:rPr lang="en" dirty="0" err="1"/>
              <a:t>intelligens</a:t>
            </a:r>
            <a:endParaRPr lang="en" dirty="0"/>
          </a:p>
          <a:p>
            <a:pPr marL="514350" indent="-514350">
              <a:buFont typeface="+mj-lt"/>
              <a:buAutoNum type="arabicPeriod"/>
            </a:pPr>
            <a:r>
              <a:rPr lang="en" dirty="0" err="1"/>
              <a:t>Resonnering</a:t>
            </a:r>
            <a:r>
              <a:rPr lang="en" dirty="0"/>
              <a:t>, </a:t>
            </a:r>
            <a:r>
              <a:rPr lang="en" dirty="0" err="1"/>
              <a:t>problemløsning</a:t>
            </a:r>
            <a:r>
              <a:rPr lang="en" dirty="0"/>
              <a:t>, </a:t>
            </a:r>
            <a:r>
              <a:rPr lang="en" dirty="0" err="1"/>
              <a:t>idéutvikling</a:t>
            </a:r>
            <a:endParaRPr lang="nb-NO" dirty="0"/>
          </a:p>
          <a:p>
            <a:pPr marL="514350" indent="-514350">
              <a:buFont typeface="+mj-lt"/>
              <a:buAutoNum type="arabicPeriod"/>
            </a:pPr>
            <a:r>
              <a:rPr lang="en" dirty="0" err="1"/>
              <a:t>Systemanalyse</a:t>
            </a:r>
            <a:r>
              <a:rPr lang="en" dirty="0"/>
              <a:t> </a:t>
            </a:r>
            <a:r>
              <a:rPr lang="en" dirty="0" err="1"/>
              <a:t>og</a:t>
            </a:r>
            <a:r>
              <a:rPr lang="en" dirty="0"/>
              <a:t> -</a:t>
            </a:r>
            <a:r>
              <a:rPr lang="en" dirty="0" err="1"/>
              <a:t>evaluering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33547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A59F25D-9957-BB41-8ACD-D6CC300DC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nb-NO" dirty="0">
                <a:solidFill>
                  <a:schemeClr val="accent1"/>
                </a:solidFill>
              </a:rPr>
              <a:t>Hvilke ferdigheter er på vei ut?</a:t>
            </a:r>
          </a:p>
        </p:txBody>
      </p:sp>
      <p:sp>
        <p:nvSpPr>
          <p:cNvPr id="16" name="Plassholder for innhold 3">
            <a:extLst>
              <a:ext uri="{FF2B5EF4-FFF2-40B4-BE49-F238E27FC236}">
                <a16:creationId xmlns:a16="http://schemas.microsoft.com/office/drawing/2014/main" id="{4E31FB0A-90E6-9940-8ED0-DA81F69DC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nb-NO" sz="2200" dirty="0"/>
              <a:t>Manuell nøyaktighet, utholdenhet og presisjon</a:t>
            </a:r>
          </a:p>
          <a:p>
            <a:r>
              <a:rPr lang="nb-NO" sz="2200" dirty="0"/>
              <a:t>Hukommelse, verbale, auditive og </a:t>
            </a:r>
            <a:r>
              <a:rPr lang="nb-NO" sz="2200" dirty="0" err="1"/>
              <a:t>spatielle</a:t>
            </a:r>
            <a:r>
              <a:rPr lang="nb-NO" sz="2200" dirty="0"/>
              <a:t> egenskaper</a:t>
            </a:r>
          </a:p>
          <a:p>
            <a:r>
              <a:rPr lang="nb-NO" sz="2200" dirty="0"/>
              <a:t>Administrasjon av finansielle og materielle ressurser</a:t>
            </a:r>
          </a:p>
          <a:p>
            <a:r>
              <a:rPr lang="nb-NO" sz="2200" dirty="0"/>
              <a:t>Teknologisk installasjon og vedlikehold</a:t>
            </a:r>
          </a:p>
          <a:p>
            <a:r>
              <a:rPr lang="nb-NO" sz="2200" dirty="0"/>
              <a:t>Lesing, skriving, matte og aktiv lytting</a:t>
            </a:r>
          </a:p>
          <a:p>
            <a:r>
              <a:rPr lang="nb-NO" sz="2200" dirty="0"/>
              <a:t>Personaladministrasjon</a:t>
            </a:r>
          </a:p>
          <a:p>
            <a:r>
              <a:rPr lang="nb-NO" sz="2200" dirty="0"/>
              <a:t>Kvalitetskontroll og sikkerhetsfokus</a:t>
            </a:r>
          </a:p>
          <a:p>
            <a:r>
              <a:rPr lang="nb-NO" sz="2200" dirty="0"/>
              <a:t>Koordinering og tidsstyring</a:t>
            </a:r>
          </a:p>
          <a:p>
            <a:r>
              <a:rPr lang="nb-NO" sz="2200" dirty="0"/>
              <a:t>Visuelle, auditive og talerelaterte ferdigheter</a:t>
            </a:r>
          </a:p>
          <a:p>
            <a:r>
              <a:rPr lang="nb-NO" sz="2200" dirty="0"/>
              <a:t>Teknologibruk, overvåkning og kontroll</a:t>
            </a:r>
          </a:p>
        </p:txBody>
      </p:sp>
    </p:spTree>
    <p:extLst>
      <p:ext uri="{BB962C8B-B14F-4D97-AF65-F5344CB8AC3E}">
        <p14:creationId xmlns:p14="http://schemas.microsoft.com/office/powerpoint/2010/main" val="3040903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3FEE9C-534D-634C-8A65-A82D0577F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b-NO" dirty="0"/>
              <a:t>Hva vi trenger og hva vi kan la gå</a:t>
            </a:r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9D949596-4391-5444-9363-30B394B53B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232577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55120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C189014-5887-408F-A04B-F3C98DBF1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Kompetansegap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8682F60-C347-4A72-B7E0-146B157270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146" y="961812"/>
            <a:ext cx="6531106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012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0CCD05-8C05-3341-AB87-BA3E4DA4F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Og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hvorfor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bruke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folk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når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algoritmene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jobber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bedre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5" name="Plassholder for innhold 4" descr="Et bilde som inneholder skjermbilde, mann&#10;&#10;Automatisk generert beskrivelse">
            <a:extLst>
              <a:ext uri="{FF2B5EF4-FFF2-40B4-BE49-F238E27FC236}">
                <a16:creationId xmlns:a16="http://schemas.microsoft.com/office/drawing/2014/main" id="{1E7B200C-E6A1-1947-B57A-11FB8F9AE9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660" y="961812"/>
            <a:ext cx="5006078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284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D56032-B024-114B-BD1B-B12744E6A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7400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nb-NO" sz="2600" dirty="0">
                <a:solidFill>
                  <a:srgbClr val="FFFFFF"/>
                </a:solidFill>
              </a:rPr>
              <a:t>Halve folket i arbeid?</a:t>
            </a:r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78D62CCD-95BD-5F42-8BCD-3337D41DEF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9699124"/>
              </p:ext>
            </p:extLst>
          </p:nvPr>
        </p:nvGraphicFramePr>
        <p:xfrm>
          <a:off x="4038600" y="1843754"/>
          <a:ext cx="6979170" cy="3847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kstSylinder 4">
            <a:extLst>
              <a:ext uri="{FF2B5EF4-FFF2-40B4-BE49-F238E27FC236}">
                <a16:creationId xmlns:a16="http://schemas.microsoft.com/office/drawing/2014/main" id="{3237D5A6-0481-AB4E-951C-225AC234A8E3}"/>
              </a:ext>
            </a:extLst>
          </p:cNvPr>
          <p:cNvSpPr txBox="1"/>
          <p:nvPr/>
        </p:nvSpPr>
        <p:spPr>
          <a:xfrm>
            <a:off x="3947173" y="397205"/>
            <a:ext cx="76102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/>
              <a:t>Eksponentiell vekst i arbeidsledighet?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AB2B641-0B4E-404D-8F7E-8E394901F4AB}"/>
              </a:ext>
            </a:extLst>
          </p:cNvPr>
          <p:cNvSpPr txBox="1"/>
          <p:nvPr/>
        </p:nvSpPr>
        <p:spPr>
          <a:xfrm>
            <a:off x="4232787" y="5825613"/>
            <a:ext cx="7464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hlinkClick r:id="rId4"/>
              </a:rPr>
              <a:t>Inspirert av Aftenposten 3. mars 2019 – «Norge i 2029: Borgerlønn og høy arbeidsledighet?»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2777461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1A5C066F-923B-314C-84CF-D0B6B59D02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00" b="8125"/>
          <a:stretch/>
        </p:blipFill>
        <p:spPr>
          <a:xfrm>
            <a:off x="3810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81A8EC8-30F5-F94F-B957-AD2D568FA64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30000"/>
            </a:schemeClr>
          </a:solidFill>
        </p:spPr>
        <p:txBody>
          <a:bodyPr/>
          <a:lstStyle/>
          <a:p>
            <a:pPr algn="ctr"/>
            <a:r>
              <a:rPr lang="nb-NO" dirty="0"/>
              <a:t>Selv sjefen er i fare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5A0A98B-9F62-4E46-8148-89C4B8287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bg1">
              <a:alpha val="30000"/>
            </a:schemeClr>
          </a:solidFill>
        </p:spPr>
        <p:txBody>
          <a:bodyPr/>
          <a:lstStyle/>
          <a:p>
            <a:pPr algn="ctr"/>
            <a:r>
              <a:rPr lang="nb-NO" b="1" dirty="0">
                <a:solidFill>
                  <a:schemeClr val="tx1"/>
                </a:solidFill>
              </a:rPr>
              <a:t>«For første gang i historien har vi en situasjon hvor mange av de egenskaper vi forbinder med toppledere ikke lenger vil være relevante»</a:t>
            </a:r>
          </a:p>
          <a:p>
            <a:pPr algn="ctr"/>
            <a:r>
              <a:rPr lang="nb-NO" b="1" dirty="0">
                <a:solidFill>
                  <a:schemeClr val="tx1"/>
                </a:solidFill>
              </a:rPr>
              <a:t>Professor </a:t>
            </a:r>
            <a:r>
              <a:rPr lang="nb-NO" b="1" dirty="0" err="1">
                <a:solidFill>
                  <a:schemeClr val="tx1"/>
                </a:solidFill>
              </a:rPr>
              <a:t>Vicki</a:t>
            </a:r>
            <a:r>
              <a:rPr lang="nb-NO" b="1" dirty="0">
                <a:solidFill>
                  <a:schemeClr val="tx1"/>
                </a:solidFill>
              </a:rPr>
              <a:t> </a:t>
            </a:r>
            <a:r>
              <a:rPr lang="nb-NO" b="1" dirty="0" err="1">
                <a:solidFill>
                  <a:schemeClr val="tx1"/>
                </a:solidFill>
              </a:rPr>
              <a:t>Culpin</a:t>
            </a:r>
            <a:endParaRPr lang="nb-NO" b="1" dirty="0">
              <a:solidFill>
                <a:schemeClr val="tx1"/>
              </a:solidFill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1A36D76C-6A82-EA42-9D9C-5503A6A2D9FA}"/>
              </a:ext>
            </a:extLst>
          </p:cNvPr>
          <p:cNvSpPr txBox="1"/>
          <p:nvPr/>
        </p:nvSpPr>
        <p:spPr>
          <a:xfrm>
            <a:off x="3318540" y="6294782"/>
            <a:ext cx="5554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/>
              <a:t>https</a:t>
            </a:r>
            <a:r>
              <a:rPr lang="nb-NO" sz="1200" dirty="0"/>
              <a:t>://</a:t>
            </a:r>
            <a:r>
              <a:rPr lang="nb-NO" sz="1200" dirty="0" err="1"/>
              <a:t>hrnorge.no</a:t>
            </a:r>
            <a:r>
              <a:rPr lang="nb-NO" sz="1200" dirty="0"/>
              <a:t>/aktuelt/britisk-professor-klassiske-lederegenskaper-blir-irrelevante</a:t>
            </a:r>
          </a:p>
        </p:txBody>
      </p:sp>
    </p:spTree>
    <p:extLst>
      <p:ext uri="{BB962C8B-B14F-4D97-AF65-F5344CB8AC3E}">
        <p14:creationId xmlns:p14="http://schemas.microsoft.com/office/powerpoint/2010/main" val="12420297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BC7D2CC8-D174-E642-9E6A-666BCBD4E53E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60850615"/>
              </p:ext>
            </p:extLst>
          </p:nvPr>
        </p:nvGraphicFramePr>
        <p:xfrm>
          <a:off x="2248525" y="0"/>
          <a:ext cx="9943475" cy="6489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kstSylinder 7">
            <a:extLst>
              <a:ext uri="{FF2B5EF4-FFF2-40B4-BE49-F238E27FC236}">
                <a16:creationId xmlns:a16="http://schemas.microsoft.com/office/drawing/2014/main" id="{FBE22F26-D508-3141-9B2F-A80AB1166F0E}"/>
              </a:ext>
            </a:extLst>
          </p:cNvPr>
          <p:cNvSpPr txBox="1"/>
          <p:nvPr/>
        </p:nvSpPr>
        <p:spPr>
          <a:xfrm>
            <a:off x="-601940" y="6489289"/>
            <a:ext cx="43270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100" i="1" dirty="0"/>
              <a:t>Fra </a:t>
            </a:r>
            <a:r>
              <a:rPr lang="nb-NO" sz="1100" b="1" i="1" dirty="0">
                <a:hlinkClick r:id="rId8"/>
              </a:rPr>
              <a:t>Tirsdag morgen</a:t>
            </a:r>
            <a:r>
              <a:rPr lang="nb-NO" sz="1100" i="1" dirty="0"/>
              <a:t>, inspirert av Kevin Kelly, «The </a:t>
            </a:r>
            <a:r>
              <a:rPr lang="nb-NO" sz="1100" i="1" dirty="0" err="1"/>
              <a:t>Inevitable</a:t>
            </a:r>
            <a:r>
              <a:rPr lang="nb-NO" sz="1100" i="1" dirty="0"/>
              <a:t>» 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BDE96C0-3F52-C440-9725-A9BC7D96C3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1382" y="1748924"/>
            <a:ext cx="3376994" cy="3360151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DC893A2D-1DAE-9347-8F20-92C5BB6A15D7}"/>
              </a:ext>
            </a:extLst>
          </p:cNvPr>
          <p:cNvSpPr txBox="1">
            <a:spLocks/>
          </p:cNvSpPr>
          <p:nvPr/>
        </p:nvSpPr>
        <p:spPr>
          <a:xfrm>
            <a:off x="591319" y="766917"/>
            <a:ext cx="2776275" cy="282146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Den eneste jobben som er trygg … er kanskje den du har?</a:t>
            </a:r>
          </a:p>
        </p:txBody>
      </p:sp>
    </p:spTree>
    <p:extLst>
      <p:ext uri="{BB962C8B-B14F-4D97-AF65-F5344CB8AC3E}">
        <p14:creationId xmlns:p14="http://schemas.microsoft.com/office/powerpoint/2010/main" val="283412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70E3F68-48A6-074D-94AE-34C9C402B2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F70E3F68-48A6-074D-94AE-34C9C402B2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F70E3F68-48A6-074D-94AE-34C9C402B2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5387D47-D17A-A842-8440-8B9F5EEF9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C5387D47-D17A-A842-8440-8B9F5EEF9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C5387D47-D17A-A842-8440-8B9F5EEF9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2175330-B1B5-6849-A609-1F1862A5A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A2175330-B1B5-6849-A609-1F1862A5A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A2175330-B1B5-6849-A609-1F1862A5A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AD60B33-FF34-4C4F-BAB5-6B20521CF4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6AD60B33-FF34-4C4F-BAB5-6B20521CF4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6AD60B33-FF34-4C4F-BAB5-6B20521CF4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C7656E-275C-1143-A34C-4237B27497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7CC7656E-275C-1143-A34C-4237B27497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7CC7656E-275C-1143-A34C-4237B27497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7989B3D-5348-B149-B9B7-25063F757F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67989B3D-5348-B149-B9B7-25063F757F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67989B3D-5348-B149-B9B7-25063F757F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EF16DF-8359-B449-892D-CCFF46F3C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8CEF16DF-8359-B449-892D-CCFF46F3C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8CEF16DF-8359-B449-892D-CCFF46F3C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A5ECA8-91A0-1A4A-A503-56C49276E8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52A5ECA8-91A0-1A4A-A503-56C49276E8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52A5ECA8-91A0-1A4A-A503-56C49276E8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BE4064-021B-AF4A-B687-2EDE322818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graphicEl>
                                              <a:dgm id="{B1BE4064-021B-AF4A-B687-2EDE322818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graphicEl>
                                              <a:dgm id="{B1BE4064-021B-AF4A-B687-2EDE322818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F500B5F-07AC-CC42-8C52-FD8F78E5AB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7F500B5F-07AC-CC42-8C52-FD8F78E5AB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7F500B5F-07AC-CC42-8C52-FD8F78E5AB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B9BB6D7-0425-8B4B-97F7-94E430AE0A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CB9BB6D7-0425-8B4B-97F7-94E430AE0A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CB9BB6D7-0425-8B4B-97F7-94E430AE0A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B083CF-1BBF-764D-A9A7-2F448989C3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09B083CF-1BBF-764D-A9A7-2F448989C3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09B083CF-1BBF-764D-A9A7-2F448989C3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BB74F297-5BA0-3C42-9195-76467EBE1D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Hva betyr dette for deg og meg?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BAC99A09-4EBA-5C42-BE08-CBCE9ED3A4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47309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2D57818-15A4-4ADB-8D8B-18FA2CF4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Ikke alle beveger seg i samme takt</a:t>
            </a:r>
          </a:p>
        </p:txBody>
      </p:sp>
      <p:pic>
        <p:nvPicPr>
          <p:cNvPr id="2050" name="Picture 2" descr="https://i0.wp.com/tirsdagmorgen.no/wp-content/uploads/2017/04/deloitte-tek-aksept.png?resize=701%2C397&amp;ssl=1">
            <a:extLst>
              <a:ext uri="{FF2B5EF4-FFF2-40B4-BE49-F238E27FC236}">
                <a16:creationId xmlns:a16="http://schemas.microsoft.com/office/drawing/2014/main" id="{FAD6576B-6149-4D67-A36C-83C0F367FA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8600" y="1391845"/>
            <a:ext cx="7188199" cy="407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233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98825B88-72A9-1F40-B3AD-55A190089F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/>
          </a:blip>
          <a:srcRect t="18305" b="957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7F4ABE39-2E20-A14F-A4BE-950A4C565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7349" y="1200152"/>
            <a:ext cx="6897171" cy="445769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8000">
                <a:solidFill>
                  <a:srgbClr val="FFFFFF"/>
                </a:solidFill>
              </a:rPr>
              <a:t>Arbeidslivets scene endrer seg - dramatisk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0A05B79-FA89-8B45-B3D5-5D1573856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963" y="1200152"/>
            <a:ext cx="2816535" cy="44576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r">
              <a:buNone/>
            </a:pPr>
            <a:r>
              <a:rPr lang="en-US">
                <a:solidFill>
                  <a:srgbClr val="FFFFFF"/>
                </a:solidFill>
              </a:rPr>
              <a:t>There´s a new kid in town</a:t>
            </a:r>
          </a:p>
        </p:txBody>
      </p:sp>
    </p:spTree>
    <p:extLst>
      <p:ext uri="{BB962C8B-B14F-4D97-AF65-F5344CB8AC3E}">
        <p14:creationId xmlns:p14="http://schemas.microsoft.com/office/powerpoint/2010/main" val="2094461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0EA06D6A-A8F7-184A-B39C-4074962A0DF7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/>
              <a:t>Teknologien</a:t>
            </a:r>
            <a:r>
              <a:rPr lang="en-US" sz="3600" dirty="0"/>
              <a:t> </a:t>
            </a:r>
            <a:r>
              <a:rPr lang="en-US" sz="3600" dirty="0" err="1"/>
              <a:t>endrer</a:t>
            </a:r>
            <a:r>
              <a:rPr lang="en-US" sz="3600" dirty="0"/>
              <a:t> </a:t>
            </a:r>
            <a:r>
              <a:rPr lang="en-US" sz="3600" dirty="0" err="1"/>
              <a:t>arbeidslivets</a:t>
            </a:r>
            <a:r>
              <a:rPr lang="en-US" sz="3600" dirty="0"/>
              <a:t> </a:t>
            </a:r>
            <a:r>
              <a:rPr lang="en-US" sz="3600" dirty="0" err="1"/>
              <a:t>strukturer</a:t>
            </a:r>
            <a:endParaRPr lang="en-US" sz="3600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3E363DAE-2AF1-334C-9B19-29396D2F2E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1876708"/>
              </p:ext>
            </p:extLst>
          </p:nvPr>
        </p:nvGraphicFramePr>
        <p:xfrm>
          <a:off x="838199" y="2205566"/>
          <a:ext cx="4824409" cy="3947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43B41C17-E9C4-1A4F-B087-3FA6470CAB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8299790"/>
              </p:ext>
            </p:extLst>
          </p:nvPr>
        </p:nvGraphicFramePr>
        <p:xfrm>
          <a:off x="6340472" y="2205566"/>
          <a:ext cx="5165728" cy="3947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9" name="Ellipse 18">
            <a:extLst>
              <a:ext uri="{FF2B5EF4-FFF2-40B4-BE49-F238E27FC236}">
                <a16:creationId xmlns:a16="http://schemas.microsoft.com/office/drawing/2014/main" id="{4BC4EBF9-C1A8-B64A-A7B5-C72BEC3CDFB7}"/>
              </a:ext>
            </a:extLst>
          </p:cNvPr>
          <p:cNvSpPr/>
          <p:nvPr/>
        </p:nvSpPr>
        <p:spPr>
          <a:xfrm>
            <a:off x="9690103" y="1652588"/>
            <a:ext cx="1816097" cy="170656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tx1"/>
                </a:solidFill>
              </a:rPr>
              <a:t>Mennesker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8866EAC-0E0E-994F-85C5-411EC44D6662}"/>
              </a:ext>
            </a:extLst>
          </p:cNvPr>
          <p:cNvSpPr/>
          <p:nvPr/>
        </p:nvSpPr>
        <p:spPr>
          <a:xfrm>
            <a:off x="4185443" y="1766888"/>
            <a:ext cx="1816097" cy="170656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tx1"/>
                </a:solidFill>
              </a:rPr>
              <a:t>Data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7C1CE233-6098-6347-8797-DD3A95E7A117}"/>
              </a:ext>
            </a:extLst>
          </p:cNvPr>
          <p:cNvSpPr txBox="1"/>
          <p:nvPr/>
        </p:nvSpPr>
        <p:spPr>
          <a:xfrm>
            <a:off x="1619250" y="6153150"/>
            <a:ext cx="314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Tradisjonell struktur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EA9157DE-FEA4-F845-B9BF-8D54952FB0FB}"/>
              </a:ext>
            </a:extLst>
          </p:cNvPr>
          <p:cNvSpPr txBox="1"/>
          <p:nvPr/>
        </p:nvSpPr>
        <p:spPr>
          <a:xfrm>
            <a:off x="7351711" y="6153150"/>
            <a:ext cx="314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Dagens og fremtidens struktur</a:t>
            </a:r>
          </a:p>
        </p:txBody>
      </p:sp>
    </p:spTree>
    <p:extLst>
      <p:ext uri="{BB962C8B-B14F-4D97-AF65-F5344CB8AC3E}">
        <p14:creationId xmlns:p14="http://schemas.microsoft.com/office/powerpoint/2010/main" val="2576374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BFD5CC-66BE-5D4D-950A-53903283B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Den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nye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virkeligheten</a:t>
            </a:r>
            <a:endParaRPr lang="en-US" sz="2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9B342ED-B37A-CC47-A2E1-4A423FE75E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3484540"/>
              </p:ext>
            </p:extLst>
          </p:nvPr>
        </p:nvGraphicFramePr>
        <p:xfrm>
          <a:off x="2970911" y="628649"/>
          <a:ext cx="4361512" cy="2497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0EEDCED-0A8C-0D4A-B3F3-5E47C7D6C6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5829877"/>
              </p:ext>
            </p:extLst>
          </p:nvPr>
        </p:nvGraphicFramePr>
        <p:xfrm>
          <a:off x="2970911" y="3722756"/>
          <a:ext cx="4361512" cy="2497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14D6FA00-20A5-AB43-8A35-C911D563A4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1475712"/>
              </p:ext>
            </p:extLst>
          </p:nvPr>
        </p:nvGraphicFramePr>
        <p:xfrm>
          <a:off x="7464287" y="628649"/>
          <a:ext cx="4361512" cy="2497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0C1F36F8-9906-5D4A-AECB-3E44AB543C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8723478"/>
              </p:ext>
            </p:extLst>
          </p:nvPr>
        </p:nvGraphicFramePr>
        <p:xfrm>
          <a:off x="7464287" y="3693612"/>
          <a:ext cx="4361512" cy="2497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Ellipse 2">
            <a:extLst>
              <a:ext uri="{FF2B5EF4-FFF2-40B4-BE49-F238E27FC236}">
                <a16:creationId xmlns:a16="http://schemas.microsoft.com/office/drawing/2014/main" id="{619FED07-006D-4435-8F9D-7B311A72FDCF}"/>
              </a:ext>
            </a:extLst>
          </p:cNvPr>
          <p:cNvSpPr/>
          <p:nvPr/>
        </p:nvSpPr>
        <p:spPr>
          <a:xfrm>
            <a:off x="2788170" y="914400"/>
            <a:ext cx="1139253" cy="22208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EA95874-30B8-4F61-8D8D-1C9EE0826AC3}"/>
              </a:ext>
            </a:extLst>
          </p:cNvPr>
          <p:cNvSpPr/>
          <p:nvPr/>
        </p:nvSpPr>
        <p:spPr>
          <a:xfrm>
            <a:off x="7902315" y="905442"/>
            <a:ext cx="1139253" cy="22208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0BEA898-A39B-4942-9962-09ECFCC665F9}"/>
              </a:ext>
            </a:extLst>
          </p:cNvPr>
          <p:cNvSpPr/>
          <p:nvPr/>
        </p:nvSpPr>
        <p:spPr>
          <a:xfrm>
            <a:off x="2839047" y="3970405"/>
            <a:ext cx="1139253" cy="22208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EDB69C5-5951-4450-8D66-B1BBE0EF2A9E}"/>
              </a:ext>
            </a:extLst>
          </p:cNvPr>
          <p:cNvSpPr/>
          <p:nvPr/>
        </p:nvSpPr>
        <p:spPr>
          <a:xfrm>
            <a:off x="10818410" y="3999549"/>
            <a:ext cx="1139253" cy="22208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49968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A906BB4C-9A4E-354D-B306-877BFCC0EE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C386F2D-B9A1-834B-909A-7270E7A5CA16}"/>
              </a:ext>
            </a:extLst>
          </p:cNvPr>
          <p:cNvSpPr txBox="1"/>
          <p:nvPr/>
        </p:nvSpPr>
        <p:spPr>
          <a:xfrm>
            <a:off x="293623" y="3297836"/>
            <a:ext cx="7692189" cy="16409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i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“We didn't do anything wrong, but somehow, we lost”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22DB37F-6F76-4180-9300-04B343DBC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solidFill>
                  <a:schemeClr val="bg1"/>
                </a:solidFill>
              </a:rPr>
              <a:t>Etablerte forretningsmodeller utfordres</a:t>
            </a:r>
          </a:p>
        </p:txBody>
      </p:sp>
    </p:spTree>
    <p:extLst>
      <p:ext uri="{BB962C8B-B14F-4D97-AF65-F5344CB8AC3E}">
        <p14:creationId xmlns:p14="http://schemas.microsoft.com/office/powerpoint/2010/main" val="42471498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C9F082-8D36-B74B-BC25-51F4DC073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dirty="0"/>
              <a:t>Spillereglene er lagd for mennesker</a:t>
            </a:r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269BE843-E118-8E43-9048-796CA53A05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747798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523601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C9F082-8D36-B74B-BC25-51F4DC073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dirty="0"/>
              <a:t>En ny spiller er på banen</a:t>
            </a:r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269BE843-E118-8E43-9048-796CA53A05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784694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672806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212A939C-9409-2A48-A6FB-94A11E773951}"/>
              </a:ext>
            </a:extLst>
          </p:cNvPr>
          <p:cNvSpPr txBox="1">
            <a:spLocks/>
          </p:cNvSpPr>
          <p:nvPr/>
        </p:nvSpPr>
        <p:spPr>
          <a:xfrm>
            <a:off x="323850" y="236670"/>
            <a:ext cx="2487441" cy="1458431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800" dirty="0" err="1">
                <a:solidFill>
                  <a:srgbClr val="FFFFFF"/>
                </a:solidFill>
              </a:rPr>
              <a:t>Hva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hvis</a:t>
            </a:r>
            <a:r>
              <a:rPr lang="en-US" sz="2800" dirty="0">
                <a:solidFill>
                  <a:srgbClr val="FFFFFF"/>
                </a:solidFill>
              </a:rPr>
              <a:t> … </a:t>
            </a: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E4C10C79-6D05-7943-9464-6F4B38DD1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5519452"/>
            <a:ext cx="11582399" cy="886397"/>
          </a:xfrm>
          <a:solidFill>
            <a:schemeClr val="tx1"/>
          </a:solidFill>
          <a:ln w="127000" cap="sq" cmpd="thinThick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… din </a:t>
            </a:r>
            <a:r>
              <a:rPr lang="en-US" sz="3600" dirty="0" err="1">
                <a:solidFill>
                  <a:schemeClr val="bg1"/>
                </a:solidFill>
              </a:rPr>
              <a:t>virksomhet</a:t>
            </a:r>
            <a:r>
              <a:rPr lang="en-US" sz="3600" dirty="0">
                <a:solidFill>
                  <a:schemeClr val="bg1"/>
                </a:solidFill>
              </a:rPr>
              <a:t> ”</a:t>
            </a:r>
            <a:r>
              <a:rPr lang="en-US" sz="3600" dirty="0" err="1">
                <a:solidFill>
                  <a:schemeClr val="bg1"/>
                </a:solidFill>
              </a:rPr>
              <a:t>uberifiseres</a:t>
            </a:r>
            <a:r>
              <a:rPr lang="en-US" sz="3600" dirty="0">
                <a:solidFill>
                  <a:schemeClr val="bg1"/>
                </a:solidFill>
              </a:rPr>
              <a:t>”?</a:t>
            </a:r>
          </a:p>
        </p:txBody>
      </p:sp>
      <p:graphicFrame>
        <p:nvGraphicFramePr>
          <p:cNvPr id="6" name="Plassholder for innhold 5">
            <a:extLst>
              <a:ext uri="{FF2B5EF4-FFF2-40B4-BE49-F238E27FC236}">
                <a16:creationId xmlns:a16="http://schemas.microsoft.com/office/drawing/2014/main" id="{9FAA248E-B362-1B4B-90D9-88CC60CD49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179917"/>
              </p:ext>
            </p:extLst>
          </p:nvPr>
        </p:nvGraphicFramePr>
        <p:xfrm>
          <a:off x="1108075" y="106700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50601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innendørs, sitter&#10;&#10;Automatisk generert beskrivelse">
            <a:extLst>
              <a:ext uri="{FF2B5EF4-FFF2-40B4-BE49-F238E27FC236}">
                <a16:creationId xmlns:a16="http://schemas.microsoft.com/office/drawing/2014/main" id="{3C7117C6-ADA7-F040-8207-8DFABF0B3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18"/>
            <a:ext cx="12192000" cy="680056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2D5FE3E-7EC0-3942-B736-03C2EFC27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80" y="278130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 err="1">
                <a:solidFill>
                  <a:srgbClr val="FFFFFF"/>
                </a:solidFill>
              </a:rPr>
              <a:t>Hva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hvis</a:t>
            </a:r>
            <a:r>
              <a:rPr lang="en-US" sz="2800" dirty="0">
                <a:solidFill>
                  <a:srgbClr val="FFFFFF"/>
                </a:solidFill>
              </a:rPr>
              <a:t> …</a:t>
            </a: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ED2E8C24-D212-4C41-9E4E-FA1D5ADD4C3C}"/>
              </a:ext>
            </a:extLst>
          </p:cNvPr>
          <p:cNvSpPr txBox="1">
            <a:spLocks/>
          </p:cNvSpPr>
          <p:nvPr/>
        </p:nvSpPr>
        <p:spPr>
          <a:xfrm>
            <a:off x="1678899" y="5246558"/>
            <a:ext cx="9636802" cy="1159292"/>
          </a:xfrm>
          <a:prstGeom prst="rect">
            <a:avLst/>
          </a:prstGeom>
          <a:solidFill>
            <a:schemeClr val="tx2">
              <a:alpha val="90000"/>
            </a:schemeClr>
          </a:solidFill>
          <a:ln w="127000" cap="sq" cmpd="thinThick">
            <a:solidFill>
              <a:schemeClr val="bg1"/>
            </a:solidFill>
          </a:ln>
          <a:effectLst/>
        </p:spPr>
        <p:txBody>
          <a:bodyPr vert="horz" wrap="square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bg1"/>
                </a:solidFill>
              </a:rPr>
              <a:t>… </a:t>
            </a:r>
            <a:r>
              <a:rPr lang="en-US" sz="3600" dirty="0" err="1">
                <a:solidFill>
                  <a:schemeClr val="bg1"/>
                </a:solidFill>
              </a:rPr>
              <a:t>rekruttering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gjøres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av</a:t>
            </a:r>
            <a:r>
              <a:rPr lang="en-US" sz="3600" dirty="0">
                <a:solidFill>
                  <a:schemeClr val="bg1"/>
                </a:solidFill>
              </a:rPr>
              <a:t> et </a:t>
            </a:r>
            <a:r>
              <a:rPr lang="en-US" sz="3600" dirty="0" err="1">
                <a:solidFill>
                  <a:schemeClr val="bg1"/>
                </a:solidFill>
              </a:rPr>
              <a:t>dataspill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1746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3">
            <a:extLst>
              <a:ext uri="{FF2B5EF4-FFF2-40B4-BE49-F238E27FC236}">
                <a16:creationId xmlns:a16="http://schemas.microsoft.com/office/drawing/2014/main" id="{343E8C06-A04E-F84F-92CF-132702256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0458F05F-DD08-0841-B4C5-0EF732FEC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1813" y="5519452"/>
            <a:ext cx="9593887" cy="886397"/>
          </a:xfr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 HR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styres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av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eller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er</a:t>
            </a:r>
            <a:r>
              <a:rPr lang="en-US" sz="3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kunstig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intelligens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C5204CEB-AB2A-4F43-A640-C82D6FE81DB2}"/>
              </a:ext>
            </a:extLst>
          </p:cNvPr>
          <p:cNvSpPr txBox="1">
            <a:spLocks/>
          </p:cNvSpPr>
          <p:nvPr/>
        </p:nvSpPr>
        <p:spPr>
          <a:xfrm>
            <a:off x="182880" y="266700"/>
            <a:ext cx="2484120" cy="24425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>
                <a:solidFill>
                  <a:srgbClr val="FFFFFF"/>
                </a:solidFill>
              </a:rPr>
              <a:t>Hva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hvis</a:t>
            </a:r>
            <a:r>
              <a:rPr lang="en-US" sz="2800" dirty="0">
                <a:solidFill>
                  <a:srgbClr val="FFFFFF"/>
                </a:solidFill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24586477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64FE1A8D-BEAA-AD4C-8364-6B75B9252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" y="0"/>
            <a:ext cx="12181974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2D5FE3E-7EC0-3942-B736-03C2EFC27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80" y="278130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 err="1">
                <a:solidFill>
                  <a:srgbClr val="FFFFFF"/>
                </a:solidFill>
              </a:rPr>
              <a:t>Hva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hvis</a:t>
            </a:r>
            <a:r>
              <a:rPr lang="en-US" sz="2800" dirty="0">
                <a:solidFill>
                  <a:srgbClr val="FFFFFF"/>
                </a:solidFill>
              </a:rPr>
              <a:t> …</a:t>
            </a: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ED2E8C24-D212-4C41-9E4E-FA1D5ADD4C3C}"/>
              </a:ext>
            </a:extLst>
          </p:cNvPr>
          <p:cNvSpPr txBox="1">
            <a:spLocks/>
          </p:cNvSpPr>
          <p:nvPr/>
        </p:nvSpPr>
        <p:spPr>
          <a:xfrm>
            <a:off x="1678899" y="5246558"/>
            <a:ext cx="9636802" cy="1159292"/>
          </a:xfrm>
          <a:prstGeom prst="rect">
            <a:avLst/>
          </a:prstGeom>
          <a:solidFill>
            <a:schemeClr val="tx2">
              <a:alpha val="90000"/>
            </a:schemeClr>
          </a:solidFill>
          <a:ln w="127000" cap="sq" cmpd="thinThick">
            <a:solidFill>
              <a:schemeClr val="bg1"/>
            </a:solidFill>
          </a:ln>
          <a:effectLst/>
        </p:spPr>
        <p:txBody>
          <a:bodyPr vert="horz" wrap="square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bg1"/>
                </a:solidFill>
              </a:rPr>
              <a:t>… </a:t>
            </a:r>
            <a:r>
              <a:rPr lang="en-US" sz="3600" dirty="0" err="1">
                <a:solidFill>
                  <a:schemeClr val="bg1"/>
                </a:solidFill>
              </a:rPr>
              <a:t>avdelingen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dirty="0" err="1">
                <a:solidFill>
                  <a:schemeClr val="bg1"/>
                </a:solidFill>
              </a:rPr>
              <a:t>eller</a:t>
            </a:r>
            <a:r>
              <a:rPr lang="en-US" sz="3600" dirty="0">
                <a:solidFill>
                  <a:schemeClr val="bg1"/>
                </a:solidFill>
              </a:rPr>
              <a:t> hele </a:t>
            </a:r>
            <a:r>
              <a:rPr lang="en-US" sz="3600" dirty="0" err="1">
                <a:solidFill>
                  <a:schemeClr val="bg1"/>
                </a:solidFill>
              </a:rPr>
              <a:t>selskapet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dirty="0" err="1">
                <a:solidFill>
                  <a:schemeClr val="bg1"/>
                </a:solidFill>
              </a:rPr>
              <a:t>ledes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av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en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algoritme</a:t>
            </a:r>
            <a:r>
              <a:rPr lang="en-US" sz="36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0788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01785B4-3292-4B4D-B472-C573FC377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158794"/>
            <a:ext cx="12191999" cy="668162"/>
          </a:xfrm>
          <a:solidFill>
            <a:schemeClr val="tx1">
              <a:alpha val="52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b-NO" sz="3600" dirty="0">
                <a:solidFill>
                  <a:schemeClr val="bg1"/>
                </a:solidFill>
              </a:rPr>
              <a:t>… </a:t>
            </a:r>
            <a:r>
              <a:rPr lang="nb-NO" sz="3600" dirty="0" err="1">
                <a:solidFill>
                  <a:schemeClr val="bg1"/>
                </a:solidFill>
              </a:rPr>
              <a:t>robotene</a:t>
            </a:r>
            <a:r>
              <a:rPr lang="nb-NO" sz="3600" dirty="0">
                <a:solidFill>
                  <a:schemeClr val="bg1"/>
                </a:solidFill>
              </a:rPr>
              <a:t> gjør overgrep mot medarbeiderne?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BC060C4E-2F28-C94B-AE35-2DE03BC87A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8032"/>
          <a:stretch/>
        </p:blipFill>
        <p:spPr>
          <a:xfrm>
            <a:off x="4437090" y="464051"/>
            <a:ext cx="6805470" cy="5226077"/>
          </a:xfrm>
          <a:prstGeom prst="rect">
            <a:avLst/>
          </a:prstGeom>
        </p:spPr>
      </p:pic>
      <p:sp>
        <p:nvSpPr>
          <p:cNvPr id="8" name="Tittel 1">
            <a:extLst>
              <a:ext uri="{FF2B5EF4-FFF2-40B4-BE49-F238E27FC236}">
                <a16:creationId xmlns:a16="http://schemas.microsoft.com/office/drawing/2014/main" id="{ABC18640-59FA-6A4C-8EB5-5E2F94E1708A}"/>
              </a:ext>
            </a:extLst>
          </p:cNvPr>
          <p:cNvSpPr txBox="1">
            <a:spLocks/>
          </p:cNvSpPr>
          <p:nvPr/>
        </p:nvSpPr>
        <p:spPr>
          <a:xfrm>
            <a:off x="643464" y="988687"/>
            <a:ext cx="2917098" cy="2802263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>
                <a:solidFill>
                  <a:srgbClr val="FFFFFF"/>
                </a:solidFill>
              </a:rPr>
              <a:t>Hva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hvis</a:t>
            </a:r>
            <a:r>
              <a:rPr lang="en-US" sz="2800" dirty="0">
                <a:solidFill>
                  <a:srgbClr val="FFFFFF"/>
                </a:solidFill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4130423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4EF52D-07C5-984E-AF9D-C44CAB0D4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721" y="3429000"/>
            <a:ext cx="6405597" cy="2558357"/>
          </a:xfrm>
          <a:prstGeom prst="ellipse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Å «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verne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» sine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kolleger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får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et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nytt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og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utvidet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innhold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F8B1585-E2DA-D047-B497-CF4356BC2C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" b="11286"/>
          <a:stretch/>
        </p:blipFill>
        <p:spPr>
          <a:xfrm>
            <a:off x="3639395" y="10"/>
            <a:ext cx="4023360" cy="2980230"/>
          </a:xfrm>
          <a:custGeom>
            <a:avLst/>
            <a:gdLst>
              <a:gd name="connsiteX0" fmla="*/ 248676 w 4023360"/>
              <a:gd name="connsiteY0" fmla="*/ 0 h 2980240"/>
              <a:gd name="connsiteX1" fmla="*/ 3774684 w 4023360"/>
              <a:gd name="connsiteY1" fmla="*/ 0 h 2980240"/>
              <a:gd name="connsiteX2" fmla="*/ 3780561 w 4023360"/>
              <a:gd name="connsiteY2" fmla="*/ 9674 h 2980240"/>
              <a:gd name="connsiteX3" fmla="*/ 4023360 w 4023360"/>
              <a:gd name="connsiteY3" fmla="*/ 968560 h 2980240"/>
              <a:gd name="connsiteX4" fmla="*/ 2011680 w 4023360"/>
              <a:gd name="connsiteY4" fmla="*/ 2980240 h 2980240"/>
              <a:gd name="connsiteX5" fmla="*/ 0 w 4023360"/>
              <a:gd name="connsiteY5" fmla="*/ 968560 h 2980240"/>
              <a:gd name="connsiteX6" fmla="*/ 242799 w 4023360"/>
              <a:gd name="connsiteY6" fmla="*/ 9674 h 298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1DEE5E95-C5D0-D24B-990E-3F16FE29B4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16" r="7455" b="2"/>
          <a:stretch/>
        </p:blipFill>
        <p:spPr>
          <a:xfrm>
            <a:off x="7816897" y="1584494"/>
            <a:ext cx="4375105" cy="5273507"/>
          </a:xfrm>
          <a:custGeom>
            <a:avLst/>
            <a:gdLst>
              <a:gd name="connsiteX0" fmla="*/ 2921508 w 4375105"/>
              <a:gd name="connsiteY0" fmla="*/ 0 h 5273507"/>
              <a:gd name="connsiteX1" fmla="*/ 4314072 w 4375105"/>
              <a:gd name="connsiteY1" fmla="*/ 352611 h 5273507"/>
              <a:gd name="connsiteX2" fmla="*/ 4375105 w 4375105"/>
              <a:gd name="connsiteY2" fmla="*/ 389689 h 5273507"/>
              <a:gd name="connsiteX3" fmla="*/ 4375105 w 4375105"/>
              <a:gd name="connsiteY3" fmla="*/ 5273507 h 5273507"/>
              <a:gd name="connsiteX4" fmla="*/ 1193705 w 4375105"/>
              <a:gd name="connsiteY4" fmla="*/ 5273507 h 5273507"/>
              <a:gd name="connsiteX5" fmla="*/ 1063158 w 4375105"/>
              <a:gd name="connsiteY5" fmla="*/ 5175886 h 5273507"/>
              <a:gd name="connsiteX6" fmla="*/ 0 w 4375105"/>
              <a:gd name="connsiteY6" fmla="*/ 2921508 h 5273507"/>
              <a:gd name="connsiteX7" fmla="*/ 2921508 w 4375105"/>
              <a:gd name="connsiteY7" fmla="*/ 0 h 527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335177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7C1D75C0-CC4B-A84D-97CA-7480E6ACB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697" y="277330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/>
              <a:t>… en medarbeider seksuelt trakasserer en robot?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Bilde 3">
            <a:extLst>
              <a:ext uri="{FF2B5EF4-FFF2-40B4-BE49-F238E27FC236}">
                <a16:creationId xmlns:a16="http://schemas.microsoft.com/office/drawing/2014/main" id="{97C07B5F-5204-7444-A067-9B78EA8684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775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B1F600F0-8E4C-40A0-A35B-D858EBD30F63}"/>
              </a:ext>
            </a:extLst>
          </p:cNvPr>
          <p:cNvSpPr txBox="1">
            <a:spLocks/>
          </p:cNvSpPr>
          <p:nvPr/>
        </p:nvSpPr>
        <p:spPr>
          <a:xfrm>
            <a:off x="4658937" y="209863"/>
            <a:ext cx="2484120" cy="24425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800" dirty="0" err="1">
                <a:solidFill>
                  <a:srgbClr val="FFFFFF"/>
                </a:solidFill>
              </a:rPr>
              <a:t>Hva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hvis</a:t>
            </a:r>
            <a:r>
              <a:rPr lang="en-US" sz="2800" dirty="0">
                <a:solidFill>
                  <a:srgbClr val="FFFFFF"/>
                </a:solidFill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12350161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>
            <a:extLst>
              <a:ext uri="{FF2B5EF4-FFF2-40B4-BE49-F238E27FC236}">
                <a16:creationId xmlns:a16="http://schemas.microsoft.com/office/drawing/2014/main" id="{E4C10C79-6D05-7943-9464-6F4B38DD1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5519452"/>
            <a:ext cx="11582399" cy="886397"/>
          </a:xfrm>
          <a:solidFill>
            <a:schemeClr val="tx1"/>
          </a:solidFill>
          <a:ln w="127000" cap="sq" cmpd="thinThick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… Google </a:t>
            </a:r>
            <a:r>
              <a:rPr lang="en-US" sz="3600" dirty="0" err="1">
                <a:solidFill>
                  <a:schemeClr val="bg1"/>
                </a:solidFill>
              </a:rPr>
              <a:t>også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godtar</a:t>
            </a:r>
            <a:r>
              <a:rPr lang="en-US" sz="3600" dirty="0">
                <a:solidFill>
                  <a:schemeClr val="bg1"/>
                </a:solidFill>
              </a:rPr>
              <a:t> app for </a:t>
            </a:r>
            <a:r>
              <a:rPr lang="en-US" sz="3600" dirty="0" err="1">
                <a:solidFill>
                  <a:schemeClr val="bg1"/>
                </a:solidFill>
              </a:rPr>
              <a:t>kontroll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av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medarbeidere</a:t>
            </a:r>
            <a:r>
              <a:rPr lang="en-US" sz="36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8" name="Bilde 3" descr="Et bilde som inneholder skjermbilde, tekst, avis&#10;&#10;Automatisk generert beskrivelse">
            <a:extLst>
              <a:ext uri="{FF2B5EF4-FFF2-40B4-BE49-F238E27FC236}">
                <a16:creationId xmlns:a16="http://schemas.microsoft.com/office/drawing/2014/main" id="{47D2AADA-F41F-1C4D-8D91-CFA31388D0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39000"/>
          </a:blip>
          <a:srcRect t="11481" b="40066"/>
          <a:stretch/>
        </p:blipFill>
        <p:spPr>
          <a:xfrm>
            <a:off x="0" y="557509"/>
            <a:ext cx="12191980" cy="5848340"/>
          </a:xfrm>
          <a:prstGeom prst="rect">
            <a:avLst/>
          </a:prstGeom>
        </p:spPr>
      </p:pic>
      <p:sp>
        <p:nvSpPr>
          <p:cNvPr id="5" name="Tittel 1">
            <a:extLst>
              <a:ext uri="{FF2B5EF4-FFF2-40B4-BE49-F238E27FC236}">
                <a16:creationId xmlns:a16="http://schemas.microsoft.com/office/drawing/2014/main" id="{212A939C-9409-2A48-A6FB-94A11E773951}"/>
              </a:ext>
            </a:extLst>
          </p:cNvPr>
          <p:cNvSpPr txBox="1">
            <a:spLocks/>
          </p:cNvSpPr>
          <p:nvPr/>
        </p:nvSpPr>
        <p:spPr>
          <a:xfrm>
            <a:off x="9215947" y="0"/>
            <a:ext cx="2484120" cy="24425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800" dirty="0" err="1">
                <a:solidFill>
                  <a:srgbClr val="FFFFFF"/>
                </a:solidFill>
              </a:rPr>
              <a:t>Hva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hvis</a:t>
            </a:r>
            <a:r>
              <a:rPr lang="en-US" sz="2800" dirty="0">
                <a:solidFill>
                  <a:srgbClr val="FFFFFF"/>
                </a:solidFill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378629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2D5FE3E-7EC0-3942-B736-03C2EFC27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80" y="278130"/>
            <a:ext cx="2752354" cy="2709275"/>
          </a:xfrm>
          <a:prstGeom prst="ellipse">
            <a:avLst/>
          </a:prstGeom>
          <a:solidFill>
            <a:srgbClr val="00B0F0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 err="1">
                <a:solidFill>
                  <a:srgbClr val="FFFFFF"/>
                </a:solidFill>
              </a:rPr>
              <a:t>Hva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hvis</a:t>
            </a:r>
            <a:r>
              <a:rPr lang="en-US" sz="2800" dirty="0">
                <a:solidFill>
                  <a:srgbClr val="FFFFFF"/>
                </a:solidFill>
              </a:rPr>
              <a:t> …</a:t>
            </a: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ED2E8C24-D212-4C41-9E4E-FA1D5ADD4C3C}"/>
              </a:ext>
            </a:extLst>
          </p:cNvPr>
          <p:cNvSpPr txBox="1">
            <a:spLocks/>
          </p:cNvSpPr>
          <p:nvPr/>
        </p:nvSpPr>
        <p:spPr>
          <a:xfrm>
            <a:off x="1721813" y="5519452"/>
            <a:ext cx="9593887" cy="886397"/>
          </a:xfrm>
          <a:prstGeom prst="rect">
            <a:avLst/>
          </a:prstGeom>
          <a:solidFill>
            <a:schemeClr val="tx2">
              <a:alpha val="90000"/>
            </a:schemeClr>
          </a:solidFill>
          <a:ln w="127000" cap="sq" cmpd="thinThick">
            <a:solidFill>
              <a:schemeClr val="bg1"/>
            </a:solidFill>
          </a:ln>
          <a:effectLst/>
        </p:spPr>
        <p:txBody>
          <a:bodyPr vert="horz" wrap="square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bg1"/>
                </a:solidFill>
              </a:rPr>
              <a:t>… </a:t>
            </a:r>
            <a:r>
              <a:rPr lang="en-US" sz="3600" dirty="0" err="1">
                <a:solidFill>
                  <a:schemeClr val="bg1"/>
                </a:solidFill>
              </a:rPr>
              <a:t>kollegaen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kobler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hjernen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på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nett</a:t>
            </a:r>
            <a:r>
              <a:rPr lang="en-US" sz="36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10FBD4BB-16A9-E340-9CC6-396120726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200" y="682355"/>
            <a:ext cx="692150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73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>
            <a:extLst>
              <a:ext uri="{FF2B5EF4-FFF2-40B4-BE49-F238E27FC236}">
                <a16:creationId xmlns:a16="http://schemas.microsoft.com/office/drawing/2014/main" id="{E4C10C79-6D05-7943-9464-6F4B38DD1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5519452"/>
            <a:ext cx="11582399" cy="886397"/>
          </a:xfrm>
          <a:solidFill>
            <a:schemeClr val="tx1"/>
          </a:solidFill>
          <a:ln w="127000" cap="sq" cmpd="thinThick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… </a:t>
            </a:r>
            <a:r>
              <a:rPr lang="en-US" sz="3600" dirty="0" err="1">
                <a:solidFill>
                  <a:schemeClr val="bg1"/>
                </a:solidFill>
              </a:rPr>
              <a:t>arbeidsgiver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krever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direkte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tilgang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til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hjernen</a:t>
            </a:r>
            <a:r>
              <a:rPr lang="en-US" sz="3600" dirty="0">
                <a:solidFill>
                  <a:schemeClr val="bg1"/>
                </a:solidFill>
              </a:rPr>
              <a:t> din?</a:t>
            </a:r>
          </a:p>
        </p:txBody>
      </p:sp>
      <p:pic>
        <p:nvPicPr>
          <p:cNvPr id="10" name="Plassholder for innhold 9">
            <a:extLst>
              <a:ext uri="{FF2B5EF4-FFF2-40B4-BE49-F238E27FC236}">
                <a16:creationId xmlns:a16="http://schemas.microsoft.com/office/drawing/2014/main" id="{AFCCD754-8BE8-C84D-BB46-9EF675FC6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1" y="452151"/>
            <a:ext cx="6417346" cy="3624549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5AB3684F-181D-D346-B588-0ACF97DE3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200" y="2519771"/>
            <a:ext cx="4324634" cy="2522703"/>
          </a:xfrm>
          <a:prstGeom prst="rect">
            <a:avLst/>
          </a:prstGeom>
        </p:spPr>
      </p:pic>
      <p:sp>
        <p:nvSpPr>
          <p:cNvPr id="5" name="Tittel 1">
            <a:extLst>
              <a:ext uri="{FF2B5EF4-FFF2-40B4-BE49-F238E27FC236}">
                <a16:creationId xmlns:a16="http://schemas.microsoft.com/office/drawing/2014/main" id="{212A939C-9409-2A48-A6FB-94A11E773951}"/>
              </a:ext>
            </a:extLst>
          </p:cNvPr>
          <p:cNvSpPr txBox="1">
            <a:spLocks/>
          </p:cNvSpPr>
          <p:nvPr/>
        </p:nvSpPr>
        <p:spPr>
          <a:xfrm>
            <a:off x="9139747" y="552572"/>
            <a:ext cx="2484120" cy="24425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800" dirty="0" err="1">
                <a:solidFill>
                  <a:srgbClr val="FFFFFF"/>
                </a:solidFill>
              </a:rPr>
              <a:t>Hva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hvis</a:t>
            </a:r>
            <a:r>
              <a:rPr lang="en-US" sz="2800" dirty="0">
                <a:solidFill>
                  <a:srgbClr val="FFFFFF"/>
                </a:solidFill>
              </a:rPr>
              <a:t> … </a:t>
            </a:r>
          </a:p>
        </p:txBody>
      </p:sp>
    </p:spTree>
    <p:extLst>
      <p:ext uri="{BB962C8B-B14F-4D97-AF65-F5344CB8AC3E}">
        <p14:creationId xmlns:p14="http://schemas.microsoft.com/office/powerpoint/2010/main" val="5331671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innhold 5" descr="Et bilde som inneholder innendørs, metall&#10;&#10;Beskrivelse som er generert med høy visshet">
            <a:extLst>
              <a:ext uri="{FF2B5EF4-FFF2-40B4-BE49-F238E27FC236}">
                <a16:creationId xmlns:a16="http://schemas.microsoft.com/office/drawing/2014/main" id="{5BBDFAF1-55C8-490F-A3C0-C88F11B182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9" r="17686" b="1"/>
          <a:stretch/>
        </p:blipFill>
        <p:spPr>
          <a:xfrm>
            <a:off x="6167846" y="10"/>
            <a:ext cx="6024154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A683ADE-9B68-4CF2-9E20-763397C58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5006336" cy="1325563"/>
          </a:xfrm>
        </p:spPr>
        <p:txBody>
          <a:bodyPr>
            <a:normAutofit/>
          </a:bodyPr>
          <a:lstStyle/>
          <a:p>
            <a:r>
              <a:rPr lang="nb-NO" sz="2800" dirty="0"/>
              <a:t>Hva hvis selveste …</a:t>
            </a:r>
            <a:endParaRPr lang="nb-NO" sz="2800" b="1" dirty="0">
              <a:latin typeface="Chiller" panose="04020404031007020602" pitchFamily="82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3A169B8-4F62-44E7-B79A-F59468067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22671" y="2721852"/>
            <a:ext cx="8465574" cy="3181684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nb-NO" sz="8800" b="1" dirty="0">
                <a:latin typeface="Chiller" panose="04020404031007020602" pitchFamily="82" charset="0"/>
              </a:rPr>
              <a:t>SINGULARITETEN</a:t>
            </a:r>
            <a:endParaRPr lang="en-US" dirty="0"/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44F4AD09-C8C2-48B9-BA28-16FE4743B820}"/>
              </a:ext>
            </a:extLst>
          </p:cNvPr>
          <p:cNvSpPr txBox="1">
            <a:spLocks/>
          </p:cNvSpPr>
          <p:nvPr/>
        </p:nvSpPr>
        <p:spPr>
          <a:xfrm>
            <a:off x="801099" y="4047415"/>
            <a:ext cx="50063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2800" dirty="0"/>
              <a:t>… kommer og tar oss?</a:t>
            </a:r>
            <a:endParaRPr lang="nb-NO" sz="2800" b="1" dirty="0"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8472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FEC9A6C-9E0B-460E-AAC4-E92B3CF2F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/>
              <a:t>Fire fremtidsscenarier</a:t>
            </a:r>
          </a:p>
        </p:txBody>
      </p:sp>
      <p:sp>
        <p:nvSpPr>
          <p:cNvPr id="12" name="Freeform: Shape 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727C09E5-F815-4C01-AE91-C5ED068559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2663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868986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6B8BB5-5B27-4154-BE0D-5C9E8CF01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Fire drivkrefter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8244110-8E51-449E-B8DD-4991A05AD0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923597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099261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DBD81F7-7CF9-4D1B-86D5-549430712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Scenario 1: Maskinenes tidsalder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9748775-0D6A-4B30-9F91-F74F71D331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På den ene siden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10D82486-AE63-44FC-9A23-BE7B62D2E2D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Hyperrask teknologisk utvikling</a:t>
            </a:r>
          </a:p>
          <a:p>
            <a:r>
              <a:rPr lang="nb-NO" dirty="0"/>
              <a:t>Voksende produktivitet</a:t>
            </a:r>
          </a:p>
          <a:p>
            <a:r>
              <a:rPr lang="nb-NO" dirty="0"/>
              <a:t>Sterk økonomisk vekst</a:t>
            </a:r>
          </a:p>
          <a:p>
            <a:r>
              <a:rPr lang="nb-NO" dirty="0"/>
              <a:t>Kvalitet til himmels</a:t>
            </a:r>
          </a:p>
          <a:p>
            <a:pPr lvl="1"/>
            <a:r>
              <a:rPr lang="nb-NO" dirty="0"/>
              <a:t>På offentlige tjenester</a:t>
            </a:r>
          </a:p>
          <a:p>
            <a:pPr lvl="1"/>
            <a:r>
              <a:rPr lang="nb-NO" dirty="0"/>
              <a:t>Produkter</a:t>
            </a:r>
          </a:p>
          <a:p>
            <a:r>
              <a:rPr lang="nb-NO" dirty="0"/>
              <a:t>Prisene i kjelleren</a:t>
            </a:r>
          </a:p>
          <a:p>
            <a:pPr lvl="1"/>
            <a:r>
              <a:rPr lang="nb-NO" dirty="0"/>
              <a:t>Energi, transport, hverdagsprodukter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40AFF4C9-73D4-4B85-A2C0-368B812A1E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b-NO" dirty="0"/>
              <a:t>Og på den andre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027BC74C-F99E-441D-93C3-AE3BBB41815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Arbeidsløshet</a:t>
            </a:r>
          </a:p>
          <a:p>
            <a:r>
              <a:rPr lang="nb-NO" dirty="0"/>
              <a:t>Økonomisk usikkerhet</a:t>
            </a:r>
          </a:p>
          <a:p>
            <a:r>
              <a:rPr lang="nb-NO" dirty="0"/>
              <a:t>Vinneren tar alt</a:t>
            </a:r>
          </a:p>
          <a:p>
            <a:pPr lvl="1"/>
            <a:r>
              <a:rPr lang="nb-NO" dirty="0"/>
              <a:t>Amerikanske og kinesiske giganter</a:t>
            </a:r>
          </a:p>
          <a:p>
            <a:pPr lvl="1"/>
            <a:r>
              <a:rPr lang="nb-NO" dirty="0"/>
              <a:t>Arbeidstakere og fagforeninger står perplekse og maktesløse igjen</a:t>
            </a:r>
          </a:p>
        </p:txBody>
      </p:sp>
    </p:spTree>
    <p:extLst>
      <p:ext uri="{BB962C8B-B14F-4D97-AF65-F5344CB8AC3E}">
        <p14:creationId xmlns:p14="http://schemas.microsoft.com/office/powerpoint/2010/main" val="11371267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DBD81F7-7CF9-4D1B-86D5-549430712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Scenario 2: Overvåkingskapitalismen tar over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9748775-0D6A-4B30-9F91-F74F71D331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På den ene siden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10D82486-AE63-44FC-9A23-BE7B62D2E2D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b-NO" dirty="0"/>
              <a:t>Moderat teknologisk utvikling</a:t>
            </a:r>
          </a:p>
          <a:p>
            <a:r>
              <a:rPr lang="nb-NO" dirty="0" err="1"/>
              <a:t>Adferdsøkonomien</a:t>
            </a:r>
            <a:r>
              <a:rPr lang="nb-NO" dirty="0"/>
              <a:t> får feste</a:t>
            </a:r>
          </a:p>
          <a:p>
            <a:pPr lvl="1"/>
            <a:r>
              <a:rPr lang="nb-NO" dirty="0"/>
              <a:t>Det er ikke hva du gjør, men hva du kommer til å gjøre som gir inntekter til datagigantene</a:t>
            </a:r>
          </a:p>
          <a:p>
            <a:pPr lvl="1"/>
            <a:r>
              <a:rPr lang="nb-NO" dirty="0"/>
              <a:t>Kjennes egentlig ganske greit ut</a:t>
            </a:r>
          </a:p>
          <a:p>
            <a:r>
              <a:rPr lang="nb-NO" dirty="0"/>
              <a:t>Gig-økonomi</a:t>
            </a:r>
          </a:p>
          <a:p>
            <a:pPr lvl="1"/>
            <a:r>
              <a:rPr lang="nb-NO" dirty="0"/>
              <a:t>Selg din kompetanse i markedet til høystbydende</a:t>
            </a:r>
          </a:p>
          <a:p>
            <a:r>
              <a:rPr lang="nb-NO" dirty="0"/>
              <a:t>Meritokrati</a:t>
            </a:r>
          </a:p>
          <a:p>
            <a:r>
              <a:rPr lang="nb-NO" dirty="0"/>
              <a:t>Hyperkoblet samfunn – kontroll på miljøutfordringene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40AFF4C9-73D4-4B85-A2C0-368B812A1E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b-NO" dirty="0"/>
              <a:t>Og på den andre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027BC74C-F99E-441D-93C3-AE3BBB41815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b-NO" dirty="0"/>
              <a:t>Invaderende teknologi</a:t>
            </a:r>
          </a:p>
          <a:p>
            <a:pPr lvl="1"/>
            <a:r>
              <a:rPr lang="nb-NO" dirty="0"/>
              <a:t>Sensorer og enheter ser alle ting, mennesker og miljø</a:t>
            </a:r>
          </a:p>
          <a:p>
            <a:pPr lvl="1"/>
            <a:r>
              <a:rPr lang="nb-NO" dirty="0"/>
              <a:t>«Stjeler» våre data </a:t>
            </a:r>
          </a:p>
          <a:p>
            <a:pPr lvl="1"/>
            <a:r>
              <a:rPr lang="nb-NO" dirty="0"/>
              <a:t>De vet alt om oss, vi vet ingenting om dem</a:t>
            </a:r>
          </a:p>
          <a:p>
            <a:pPr lvl="1"/>
            <a:r>
              <a:rPr lang="nb-NO" dirty="0"/>
              <a:t>Kapitaliserer på kunnskap</a:t>
            </a:r>
          </a:p>
          <a:p>
            <a:r>
              <a:rPr lang="nb-NO" dirty="0"/>
              <a:t>Ekstrem konkurranse</a:t>
            </a:r>
          </a:p>
          <a:p>
            <a:r>
              <a:rPr lang="nb-NO" dirty="0"/>
              <a:t>Privatlivets død</a:t>
            </a:r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334780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DBD81F7-7CF9-4D1B-86D5-549430712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Scenario 3: Tilbake til start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9748775-0D6A-4B30-9F91-F74F71D331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På den ene siden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10D82486-AE63-44FC-9A23-BE7B62D2E2D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nb-NO" dirty="0"/>
              <a:t>Økonomien kollapser</a:t>
            </a:r>
          </a:p>
          <a:p>
            <a:r>
              <a:rPr lang="nb-NO" dirty="0"/>
              <a:t>Samfunn fanget i ond spiral</a:t>
            </a:r>
          </a:p>
          <a:p>
            <a:pPr lvl="1"/>
            <a:r>
              <a:rPr lang="nb-NO" dirty="0"/>
              <a:t>Lav kompetanse</a:t>
            </a:r>
          </a:p>
          <a:p>
            <a:pPr lvl="1"/>
            <a:r>
              <a:rPr lang="nb-NO" dirty="0"/>
              <a:t>Lav produktivitet</a:t>
            </a:r>
          </a:p>
          <a:p>
            <a:pPr lvl="1"/>
            <a:r>
              <a:rPr lang="nb-NO" dirty="0"/>
              <a:t>Lav lønn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40AFF4C9-73D4-4B85-A2C0-368B812A1E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b-NO" dirty="0"/>
              <a:t>Og på den andre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027BC74C-F99E-441D-93C3-AE3BBB41815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nb-NO" dirty="0"/>
              <a:t>Folk mister troen på kapitalismen</a:t>
            </a:r>
          </a:p>
          <a:p>
            <a:r>
              <a:rPr lang="nb-NO" dirty="0"/>
              <a:t>Alternative modeller får fotfeste</a:t>
            </a:r>
          </a:p>
          <a:p>
            <a:r>
              <a:rPr lang="nb-NO" dirty="0"/>
              <a:t>Kooperativ</a:t>
            </a:r>
          </a:p>
          <a:p>
            <a:r>
              <a:rPr lang="nb-NO" dirty="0"/>
              <a:t>Samarbeid</a:t>
            </a:r>
          </a:p>
          <a:p>
            <a:r>
              <a:rPr lang="nb-NO" dirty="0"/>
              <a:t>Selvforsyning</a:t>
            </a:r>
          </a:p>
          <a:p>
            <a:r>
              <a:rPr lang="nb-NO" dirty="0"/>
              <a:t>De-urbanisering</a:t>
            </a:r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14608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672748EE-3812-744C-81B0-3F6973811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Spillereglene er lagd for en æra som snart er forbi</a:t>
            </a:r>
            <a:endParaRPr lang="en-US" sz="4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e 8">
            <a:extLst>
              <a:ext uri="{FF2B5EF4-FFF2-40B4-BE49-F238E27FC236}">
                <a16:creationId xmlns:a16="http://schemas.microsoft.com/office/drawing/2014/main" id="{8FAB01A6-2FF1-9E4B-A5B7-069CC5C63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418" y="2509911"/>
            <a:ext cx="8230065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281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DBD81F7-7CF9-4D1B-86D5-549430712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Scenario 4: Empatiøkonomien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9748775-0D6A-4B30-9F91-F74F71D331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På den ene siden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10D82486-AE63-44FC-9A23-BE7B62D2E2D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/>
              <a:t>Sterk teknologisk utvikling</a:t>
            </a:r>
          </a:p>
          <a:p>
            <a:r>
              <a:rPr lang="nb-NO" dirty="0"/>
              <a:t>Parallell sterk offentlig oppmerksomhet om farene</a:t>
            </a:r>
          </a:p>
          <a:p>
            <a:r>
              <a:rPr lang="nb-NO" dirty="0"/>
              <a:t>Kontrollert automatisering i samarbeid med arbeidstakere og fagforeninger</a:t>
            </a:r>
          </a:p>
          <a:p>
            <a:r>
              <a:rPr lang="nb-NO" dirty="0"/>
              <a:t>Fokus på «empatiske sektorer»</a:t>
            </a:r>
          </a:p>
          <a:p>
            <a:pPr lvl="1"/>
            <a:r>
              <a:rPr lang="nb-NO" dirty="0"/>
              <a:t>Skole</a:t>
            </a:r>
          </a:p>
          <a:p>
            <a:pPr lvl="1"/>
            <a:r>
              <a:rPr lang="nb-NO" dirty="0"/>
              <a:t>Pleie</a:t>
            </a:r>
          </a:p>
          <a:p>
            <a:pPr lvl="1"/>
            <a:r>
              <a:rPr lang="nb-NO" dirty="0"/>
              <a:t>Underholdning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40AFF4C9-73D4-4B85-A2C0-368B812A1E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b-NO" dirty="0"/>
              <a:t>Og på den andre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027BC74C-F99E-441D-93C3-AE3BBB41815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/>
              <a:t>Sterk vekst i «emosjonelt arbeid»</a:t>
            </a:r>
          </a:p>
          <a:p>
            <a:pPr lvl="1"/>
            <a:r>
              <a:rPr lang="nb-NO" dirty="0"/>
              <a:t>Selvkontroll</a:t>
            </a:r>
          </a:p>
          <a:p>
            <a:pPr lvl="1"/>
            <a:r>
              <a:rPr lang="nb-NO" dirty="0"/>
              <a:t>Kontroll over følelsene</a:t>
            </a:r>
          </a:p>
          <a:p>
            <a:pPr lvl="1"/>
            <a:r>
              <a:rPr lang="nb-NO" dirty="0"/>
              <a:t>Ta vare på andre</a:t>
            </a:r>
          </a:p>
          <a:p>
            <a:r>
              <a:rPr lang="nb-NO" dirty="0"/>
              <a:t>Så fint at det kanskje er for godt til å være sant?</a:t>
            </a:r>
          </a:p>
          <a:p>
            <a:pPr marL="457200" lvl="1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753747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6578F18A-AEED-4667-B8AF-F42D26BD7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Dette er bare starten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Sylinder 8">
            <a:extLst>
              <a:ext uri="{FF2B5EF4-FFF2-40B4-BE49-F238E27FC236}">
                <a16:creationId xmlns:a16="http://schemas.microsoft.com/office/drawing/2014/main" id="{B0BC00B1-0E0E-4B64-BA5F-D835902293B9}"/>
              </a:ext>
            </a:extLst>
          </p:cNvPr>
          <p:cNvSpPr txBox="1"/>
          <p:nvPr/>
        </p:nvSpPr>
        <p:spPr>
          <a:xfrm>
            <a:off x="4976031" y="963877"/>
            <a:ext cx="6377769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«Vi </a:t>
            </a:r>
            <a:r>
              <a:rPr lang="en-US" sz="2400" dirty="0" err="1"/>
              <a:t>er</a:t>
            </a:r>
            <a:r>
              <a:rPr lang="en-US" sz="2400" dirty="0"/>
              <a:t> </a:t>
            </a:r>
            <a:r>
              <a:rPr lang="en-US" sz="2400" dirty="0" err="1"/>
              <a:t>helt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starten</a:t>
            </a:r>
            <a:r>
              <a:rPr lang="en-US" sz="2400" dirty="0"/>
              <a:t> av </a:t>
            </a:r>
            <a:r>
              <a:rPr lang="en-US" sz="2400" dirty="0" err="1"/>
              <a:t>menneskehetens</a:t>
            </a:r>
            <a:r>
              <a:rPr lang="en-US" sz="2400" dirty="0"/>
              <a:t> </a:t>
            </a:r>
            <a:r>
              <a:rPr lang="en-US" sz="2400" dirty="0" err="1"/>
              <a:t>historie</a:t>
            </a:r>
            <a:r>
              <a:rPr lang="en-US" sz="2400" dirty="0"/>
              <a:t>. Det </a:t>
            </a:r>
            <a:r>
              <a:rPr lang="en-US" sz="2400" dirty="0" err="1"/>
              <a:t>er</a:t>
            </a:r>
            <a:r>
              <a:rPr lang="en-US" sz="2400" dirty="0"/>
              <a:t> </a:t>
            </a:r>
            <a:r>
              <a:rPr lang="en-US" sz="2400" dirty="0" err="1"/>
              <a:t>ikke</a:t>
            </a:r>
            <a:r>
              <a:rPr lang="en-US" sz="2400" dirty="0"/>
              <a:t> </a:t>
            </a:r>
            <a:r>
              <a:rPr lang="en-US" sz="2400" dirty="0" err="1"/>
              <a:t>urimelig</a:t>
            </a:r>
            <a:r>
              <a:rPr lang="en-US" sz="2400" dirty="0"/>
              <a:t> at vi </a:t>
            </a:r>
            <a:r>
              <a:rPr lang="en-US" sz="2400" dirty="0" err="1"/>
              <a:t>sliter</a:t>
            </a:r>
            <a:r>
              <a:rPr lang="en-US" sz="2400" dirty="0"/>
              <a:t> med </a:t>
            </a:r>
            <a:r>
              <a:rPr lang="en-US" sz="2400" dirty="0" err="1"/>
              <a:t>problemer</a:t>
            </a:r>
            <a:r>
              <a:rPr lang="en-US" sz="2400" dirty="0"/>
              <a:t>. Men vi har </a:t>
            </a:r>
            <a:r>
              <a:rPr lang="en-US" sz="2400" dirty="0" err="1"/>
              <a:t>titusenvis</a:t>
            </a:r>
            <a:r>
              <a:rPr lang="en-US" sz="2400" dirty="0"/>
              <a:t> av </a:t>
            </a:r>
            <a:r>
              <a:rPr lang="en-US" sz="2400" dirty="0" err="1"/>
              <a:t>år</a:t>
            </a:r>
            <a:r>
              <a:rPr lang="en-US" sz="2400" dirty="0"/>
              <a:t> </a:t>
            </a:r>
            <a:r>
              <a:rPr lang="en-US" sz="2400" dirty="0" err="1"/>
              <a:t>foran</a:t>
            </a:r>
            <a:r>
              <a:rPr lang="en-US" sz="2400" dirty="0"/>
              <a:t> </a:t>
            </a:r>
            <a:r>
              <a:rPr lang="en-US" sz="2400" dirty="0" err="1"/>
              <a:t>oss</a:t>
            </a:r>
            <a:r>
              <a:rPr lang="en-US" sz="2400" dirty="0"/>
              <a:t>. </a:t>
            </a:r>
            <a:r>
              <a:rPr lang="en-US" sz="2400" dirty="0" err="1"/>
              <a:t>Vårt</a:t>
            </a:r>
            <a:r>
              <a:rPr lang="en-US" sz="2400" dirty="0"/>
              <a:t> </a:t>
            </a:r>
            <a:r>
              <a:rPr lang="en-US" sz="2400" dirty="0" err="1"/>
              <a:t>ansvar</a:t>
            </a:r>
            <a:r>
              <a:rPr lang="en-US" sz="2400" dirty="0"/>
              <a:t> </a:t>
            </a:r>
            <a:r>
              <a:rPr lang="en-US" sz="2400" dirty="0" err="1"/>
              <a:t>er</a:t>
            </a:r>
            <a:r>
              <a:rPr lang="en-US" sz="2400" dirty="0"/>
              <a:t> å </a:t>
            </a:r>
            <a:r>
              <a:rPr lang="en-US" sz="2400" dirty="0" err="1"/>
              <a:t>gjøre</a:t>
            </a:r>
            <a:r>
              <a:rPr lang="en-US" sz="2400" dirty="0"/>
              <a:t> alt vi </a:t>
            </a:r>
            <a:r>
              <a:rPr lang="en-US" sz="2400" dirty="0" err="1"/>
              <a:t>kan</a:t>
            </a:r>
            <a:r>
              <a:rPr lang="en-US" sz="2400" dirty="0"/>
              <a:t>, </a:t>
            </a:r>
            <a:r>
              <a:rPr lang="en-US" sz="2400" dirty="0" err="1"/>
              <a:t>lære</a:t>
            </a:r>
            <a:r>
              <a:rPr lang="en-US" sz="2400" dirty="0"/>
              <a:t> alt vi </a:t>
            </a:r>
            <a:r>
              <a:rPr lang="en-US" sz="2400" dirty="0" err="1"/>
              <a:t>kan</a:t>
            </a:r>
            <a:r>
              <a:rPr lang="en-US" sz="2400" dirty="0"/>
              <a:t>, </a:t>
            </a:r>
            <a:r>
              <a:rPr lang="en-US" sz="2400" dirty="0" err="1"/>
              <a:t>forbedre</a:t>
            </a:r>
            <a:r>
              <a:rPr lang="en-US" sz="2400" dirty="0"/>
              <a:t> </a:t>
            </a:r>
            <a:r>
              <a:rPr lang="en-US" sz="2400" dirty="0" err="1"/>
              <a:t>løsningene</a:t>
            </a:r>
            <a:r>
              <a:rPr lang="en-US" sz="2400" dirty="0"/>
              <a:t> </a:t>
            </a:r>
            <a:r>
              <a:rPr lang="en-US" sz="2400" dirty="0" err="1"/>
              <a:t>og</a:t>
            </a:r>
            <a:r>
              <a:rPr lang="en-US" sz="2400" dirty="0"/>
              <a:t> </a:t>
            </a:r>
            <a:r>
              <a:rPr lang="en-US" sz="2400" dirty="0" err="1"/>
              <a:t>bringe</a:t>
            </a:r>
            <a:r>
              <a:rPr lang="en-US" sz="2400" dirty="0"/>
              <a:t> dem </a:t>
            </a:r>
            <a:r>
              <a:rPr lang="en-US" sz="2400" dirty="0" err="1"/>
              <a:t>videre</a:t>
            </a:r>
            <a:r>
              <a:rPr lang="en-US" sz="2400" dirty="0"/>
              <a:t> </a:t>
            </a:r>
            <a:r>
              <a:rPr lang="en-US" sz="2400" dirty="0" err="1"/>
              <a:t>til</a:t>
            </a:r>
            <a:r>
              <a:rPr lang="en-US" sz="2400" dirty="0"/>
              <a:t> </a:t>
            </a:r>
            <a:r>
              <a:rPr lang="en-US" sz="2400" dirty="0" err="1"/>
              <a:t>nye</a:t>
            </a:r>
            <a:r>
              <a:rPr lang="en-US" sz="2400" dirty="0"/>
              <a:t> </a:t>
            </a:r>
            <a:r>
              <a:rPr lang="en-US" sz="2400" dirty="0" err="1"/>
              <a:t>generasjoner</a:t>
            </a:r>
            <a:r>
              <a:rPr lang="en-US" sz="2400" dirty="0"/>
              <a:t>.»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— Richard P. Feynman</a:t>
            </a:r>
          </a:p>
        </p:txBody>
      </p:sp>
    </p:spTree>
    <p:extLst>
      <p:ext uri="{BB962C8B-B14F-4D97-AF65-F5344CB8AC3E}">
        <p14:creationId xmlns:p14="http://schemas.microsoft.com/office/powerpoint/2010/main" val="7722073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3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6578F18A-AEED-4667-B8AF-F42D26BD7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Me ska </a:t>
            </a:r>
            <a:r>
              <a:rPr lang="en-US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koma</a:t>
            </a:r>
            <a:r>
              <a:rPr lang="en-US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, um </a:t>
            </a:r>
            <a:r>
              <a:rPr lang="en-US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inkje</a:t>
            </a:r>
            <a:r>
              <a:rPr lang="en-US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so </a:t>
            </a:r>
            <a:r>
              <a:rPr lang="en-US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braadt</a:t>
            </a:r>
            <a:endParaRPr lang="en-US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5" name="Straight Connector 15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Sylinder 8">
            <a:extLst>
              <a:ext uri="{FF2B5EF4-FFF2-40B4-BE49-F238E27FC236}">
                <a16:creationId xmlns:a16="http://schemas.microsoft.com/office/drawing/2014/main" id="{B0BC00B1-0E0E-4B64-BA5F-D835902293B9}"/>
              </a:ext>
            </a:extLst>
          </p:cNvPr>
          <p:cNvSpPr txBox="1"/>
          <p:nvPr/>
        </p:nvSpPr>
        <p:spPr>
          <a:xfrm>
            <a:off x="4976031" y="963877"/>
            <a:ext cx="6377769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«Dei </a:t>
            </a:r>
            <a:r>
              <a:rPr lang="en-US" sz="2400" dirty="0" err="1"/>
              <a:t>vil</a:t>
            </a:r>
            <a:r>
              <a:rPr lang="en-US" sz="2400" dirty="0"/>
              <a:t> </a:t>
            </a:r>
            <a:r>
              <a:rPr lang="en-US" sz="2400" dirty="0" err="1"/>
              <a:t>alltid</a:t>
            </a:r>
            <a:r>
              <a:rPr lang="en-US" sz="2400" dirty="0"/>
              <a:t> </a:t>
            </a:r>
            <a:r>
              <a:rPr lang="en-US" sz="2400" dirty="0" err="1"/>
              <a:t>klaga</a:t>
            </a:r>
            <a:r>
              <a:rPr lang="en-US" sz="2400" dirty="0"/>
              <a:t> </a:t>
            </a:r>
            <a:r>
              <a:rPr lang="en-US" sz="2400" dirty="0" err="1"/>
              <a:t>og</a:t>
            </a:r>
            <a:r>
              <a:rPr lang="en-US" sz="2400" dirty="0"/>
              <a:t> </a:t>
            </a:r>
            <a:r>
              <a:rPr lang="en-US" sz="2400" dirty="0" err="1"/>
              <a:t>kyta</a:t>
            </a:r>
            <a:r>
              <a:rPr lang="en-US" sz="2400" dirty="0"/>
              <a:t>,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at me ganga so </a:t>
            </a:r>
            <a:r>
              <a:rPr lang="en-US" sz="2400" dirty="0" err="1"/>
              <a:t>seint</a:t>
            </a:r>
            <a:r>
              <a:rPr lang="en-US" sz="2400" dirty="0"/>
              <a:t> </a:t>
            </a:r>
            <a:r>
              <a:rPr lang="en-US" sz="2400" dirty="0" err="1"/>
              <a:t>og</a:t>
            </a:r>
            <a:r>
              <a:rPr lang="en-US" sz="2400" dirty="0"/>
              <a:t> so </a:t>
            </a:r>
            <a:r>
              <a:rPr lang="en-US" sz="2400" dirty="0" err="1"/>
              <a:t>smaatt</a:t>
            </a:r>
            <a:r>
              <a:rPr lang="en-US" sz="2400" dirty="0"/>
              <a:t>;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men </a:t>
            </a:r>
            <a:r>
              <a:rPr lang="en-US" sz="2400" dirty="0" err="1"/>
              <a:t>eg</a:t>
            </a:r>
            <a:r>
              <a:rPr lang="en-US" sz="2400" dirty="0"/>
              <a:t> </a:t>
            </a:r>
            <a:r>
              <a:rPr lang="en-US" sz="2400" dirty="0" err="1"/>
              <a:t>tenkjer</a:t>
            </a:r>
            <a:r>
              <a:rPr lang="en-US" sz="2400" dirty="0"/>
              <a:t>, </a:t>
            </a:r>
            <a:r>
              <a:rPr lang="en-US" sz="2400" dirty="0" err="1"/>
              <a:t>dei</a:t>
            </a:r>
            <a:r>
              <a:rPr lang="en-US" sz="2400" dirty="0"/>
              <a:t> </a:t>
            </a:r>
            <a:r>
              <a:rPr lang="en-US" sz="2400" dirty="0" err="1"/>
              <a:t>tarv</a:t>
            </a:r>
            <a:r>
              <a:rPr lang="en-US" sz="2400" dirty="0"/>
              <a:t> </a:t>
            </a:r>
            <a:r>
              <a:rPr lang="en-US" sz="2400" dirty="0" err="1"/>
              <a:t>ikkje</a:t>
            </a:r>
            <a:r>
              <a:rPr lang="en-US" sz="2400" dirty="0"/>
              <a:t> </a:t>
            </a:r>
            <a:r>
              <a:rPr lang="en-US" sz="2400" dirty="0" err="1"/>
              <a:t>syta</a:t>
            </a:r>
            <a:r>
              <a:rPr lang="en-US" sz="2400" dirty="0"/>
              <a:t>: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me </a:t>
            </a:r>
            <a:r>
              <a:rPr lang="en-US" sz="2400" dirty="0" err="1"/>
              <a:t>skal</a:t>
            </a:r>
            <a:r>
              <a:rPr lang="en-US" sz="2400" dirty="0"/>
              <a:t> </a:t>
            </a:r>
            <a:r>
              <a:rPr lang="en-US" sz="2400" dirty="0" err="1"/>
              <a:t>koma</a:t>
            </a:r>
            <a:r>
              <a:rPr lang="en-US" sz="2400" dirty="0"/>
              <a:t>, um </a:t>
            </a:r>
            <a:r>
              <a:rPr lang="en-US" sz="2400" dirty="0" err="1"/>
              <a:t>inkje</a:t>
            </a:r>
            <a:r>
              <a:rPr lang="en-US" sz="2400" dirty="0"/>
              <a:t> so </a:t>
            </a:r>
            <a:r>
              <a:rPr lang="en-US" sz="2400" dirty="0" err="1"/>
              <a:t>braadt</a:t>
            </a:r>
            <a:r>
              <a:rPr lang="en-US" sz="2400" dirty="0"/>
              <a:t>.»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— Ivar Aasen</a:t>
            </a:r>
          </a:p>
        </p:txBody>
      </p:sp>
    </p:spTree>
    <p:extLst>
      <p:ext uri="{BB962C8B-B14F-4D97-AF65-F5344CB8AC3E}">
        <p14:creationId xmlns:p14="http://schemas.microsoft.com/office/powerpoint/2010/main" val="9366809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EF14370-53A1-4BF1-82C0-5C162AAFD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nb-NO">
                <a:solidFill>
                  <a:srgbClr val="000000"/>
                </a:solidFill>
              </a:rPr>
              <a:t>Takk for meg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F4063CF-3E44-4460-B7A5-A106488DF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D2A194-D423-4B06-BDD3-7D322FF82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b-NO" sz="2000" b="1" dirty="0">
                <a:solidFill>
                  <a:srgbClr val="000000"/>
                </a:solidFill>
              </a:rPr>
              <a:t>Paal Leveraas</a:t>
            </a:r>
          </a:p>
          <a:p>
            <a:pPr marL="0" indent="0">
              <a:buNone/>
            </a:pPr>
            <a:r>
              <a:rPr lang="nb-NO" sz="2000" dirty="0">
                <a:solidFill>
                  <a:srgbClr val="000000"/>
                </a:solidFill>
              </a:rPr>
              <a:t>Coach, journalist, foredragsholder m.m.</a:t>
            </a:r>
          </a:p>
          <a:p>
            <a:pPr marL="0" indent="0">
              <a:buNone/>
            </a:pPr>
            <a:r>
              <a:rPr lang="nb-NO" sz="2000" dirty="0">
                <a:solidFill>
                  <a:srgbClr val="000000"/>
                </a:solidFill>
              </a:rPr>
              <a:t>Ukebrevet </a:t>
            </a:r>
            <a:r>
              <a:rPr lang="nb-NO" sz="2000" b="1" dirty="0">
                <a:solidFill>
                  <a:schemeClr val="accent1">
                    <a:lumMod val="75000"/>
                  </a:schemeClr>
                </a:solidFill>
              </a:rPr>
              <a:t>Tirsdag</a:t>
            </a:r>
            <a:r>
              <a:rPr lang="nb-NO" sz="2000" dirty="0">
                <a:solidFill>
                  <a:srgbClr val="000000"/>
                </a:solidFill>
              </a:rPr>
              <a:t> morgen | Leveraas AS</a:t>
            </a:r>
          </a:p>
          <a:p>
            <a:pPr marL="0" indent="0">
              <a:buNone/>
            </a:pPr>
            <a:r>
              <a:rPr lang="nb-NO" sz="1800" dirty="0">
                <a:solidFill>
                  <a:srgbClr val="000000"/>
                </a:solidFill>
                <a:hlinkClick r:id="rId5"/>
              </a:rPr>
              <a:t>https://tirsdagmorgen.no</a:t>
            </a:r>
            <a:r>
              <a:rPr lang="nb-NO" sz="1800" dirty="0">
                <a:solidFill>
                  <a:srgbClr val="000000"/>
                </a:solidFill>
              </a:rPr>
              <a:t> | </a:t>
            </a:r>
            <a:r>
              <a:rPr lang="nb-NO" sz="1800" dirty="0">
                <a:solidFill>
                  <a:srgbClr val="000000"/>
                </a:solidFill>
                <a:hlinkClick r:id="rId6"/>
              </a:rPr>
              <a:t>https://leveraas.no</a:t>
            </a:r>
            <a:endParaRPr lang="nb-NO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nb-NO" sz="2000" dirty="0">
                <a:solidFill>
                  <a:srgbClr val="000000"/>
                </a:solidFill>
                <a:hlinkClick r:id="rId7"/>
              </a:rPr>
              <a:t>paal@leveraas.no</a:t>
            </a:r>
            <a:endParaRPr lang="nb-NO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nb-NO" sz="2000" dirty="0">
                <a:solidFill>
                  <a:srgbClr val="000000"/>
                </a:solidFill>
              </a:rPr>
              <a:t>+47 982 16 666</a:t>
            </a:r>
          </a:p>
        </p:txBody>
      </p:sp>
    </p:spTree>
    <p:extLst>
      <p:ext uri="{BB962C8B-B14F-4D97-AF65-F5344CB8AC3E}">
        <p14:creationId xmlns:p14="http://schemas.microsoft.com/office/powerpoint/2010/main" val="622379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66C234A-18A9-E943-82A3-5809AF2984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/>
          </a:blip>
          <a:srcRect t="621" b="1510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D43D4FD-3016-7547-A331-ADFF57AB2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Velkommen til det 4. arbeidsliv</a:t>
            </a:r>
          </a:p>
        </p:txBody>
      </p:sp>
    </p:spTree>
    <p:extLst>
      <p:ext uri="{BB962C8B-B14F-4D97-AF65-F5344CB8AC3E}">
        <p14:creationId xmlns:p14="http://schemas.microsoft.com/office/powerpoint/2010/main" val="22975737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A14307E-8F01-3A4D-B4A1-4C1472BCC7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/>
          </a:blip>
          <a:srcRect t="552" b="24448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217D6EC-FD01-AE44-8111-0E449FF16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Bakteppe</a:t>
            </a:r>
          </a:p>
        </p:txBody>
      </p:sp>
    </p:spTree>
    <p:extLst>
      <p:ext uri="{BB962C8B-B14F-4D97-AF65-F5344CB8AC3E}">
        <p14:creationId xmlns:p14="http://schemas.microsoft.com/office/powerpoint/2010/main" val="1334969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A0B08EAC-5884-9A44-9C7C-283049CE0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893445"/>
            <a:ext cx="10515600" cy="1325563"/>
          </a:xfrm>
        </p:spPr>
        <p:txBody>
          <a:bodyPr/>
          <a:lstStyle/>
          <a:p>
            <a:pPr algn="r"/>
            <a:r>
              <a:rPr lang="nb-NO" dirty="0" err="1">
                <a:solidFill>
                  <a:schemeClr val="bg1"/>
                </a:solidFill>
              </a:rPr>
              <a:t>Digitalisér</a:t>
            </a:r>
            <a:r>
              <a:rPr lang="nb-NO" dirty="0">
                <a:solidFill>
                  <a:schemeClr val="bg1"/>
                </a:solidFill>
              </a:rPr>
              <a:t>! Ellers …</a:t>
            </a:r>
          </a:p>
        </p:txBody>
      </p:sp>
    </p:spTree>
    <p:extLst>
      <p:ext uri="{BB962C8B-B14F-4D97-AF65-F5344CB8AC3E}">
        <p14:creationId xmlns:p14="http://schemas.microsoft.com/office/powerpoint/2010/main" val="3553036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BBA4134-1B77-46D4-9D3B-29F7C8716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Knekkpunktet</a:t>
            </a:r>
            <a:endParaRPr lang="en-US" sz="2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https://i1.wp.com/tirsdagmorgen.no/wp-content/uploads/2017/04/moores-lov-eksponentiell-vekst-2.png?resize=398%2C262&amp;ssl=1">
            <a:extLst>
              <a:ext uri="{FF2B5EF4-FFF2-40B4-BE49-F238E27FC236}">
                <a16:creationId xmlns:a16="http://schemas.microsoft.com/office/drawing/2014/main" id="{BE3401E2-08B9-478E-95E0-674D7145EB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600" y="1061341"/>
            <a:ext cx="7188199" cy="473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781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1344</Words>
  <Application>Microsoft Macintosh PowerPoint</Application>
  <PresentationFormat>Widescreen</PresentationFormat>
  <Paragraphs>315</Paragraphs>
  <Slides>53</Slides>
  <Notes>47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53</vt:i4>
      </vt:variant>
    </vt:vector>
  </HeadingPairs>
  <TitlesOfParts>
    <vt:vector size="58" baseType="lpstr">
      <vt:lpstr>Arial</vt:lpstr>
      <vt:lpstr>Calibri</vt:lpstr>
      <vt:lpstr>Calibri Light</vt:lpstr>
      <vt:lpstr>Chiller</vt:lpstr>
      <vt:lpstr>Office-tema</vt:lpstr>
      <vt:lpstr>Det 4. arbeidsliv</vt:lpstr>
      <vt:lpstr>«Digitalisering er det som skjer med oss mens vi er opptatt med å lage andre planer» Fritt etter John Lennon</vt:lpstr>
      <vt:lpstr>Arbeidslivets scene endrer seg - dramatisk</vt:lpstr>
      <vt:lpstr>Å «verne» sine kolleger får et nytt og utvidet innhold</vt:lpstr>
      <vt:lpstr>Spillereglene er lagd for en æra som snart er forbi</vt:lpstr>
      <vt:lpstr>Velkommen til det 4. arbeidsliv</vt:lpstr>
      <vt:lpstr>Bakteppe</vt:lpstr>
      <vt:lpstr>Digitalisér! Ellers …</vt:lpstr>
      <vt:lpstr>Knekkpunktet</vt:lpstr>
      <vt:lpstr>En gang på 60-tallet tok Moores lov over</vt:lpstr>
      <vt:lpstr>Keiseren og sjakkbrettet</vt:lpstr>
      <vt:lpstr>Dette skjer ikke lenger bare på et område</vt:lpstr>
      <vt:lpstr>Eksponentiell</vt:lpstr>
      <vt:lpstr>12 Gutenberg-øyeblikk – samtidig </vt:lpstr>
      <vt:lpstr>Polariserende</vt:lpstr>
      <vt:lpstr>Seriøst?</vt:lpstr>
      <vt:lpstr>«Nå heves listen for det å være menneske»</vt:lpstr>
      <vt:lpstr>Maskiner overtar stadig mer</vt:lpstr>
      <vt:lpstr>PowerPoint-presentasjon</vt:lpstr>
      <vt:lpstr>Hvilke ferdigheter blir viktige?</vt:lpstr>
      <vt:lpstr>Hvilke ferdigheter er på vei ut?</vt:lpstr>
      <vt:lpstr>Hva vi trenger og hva vi kan la gå</vt:lpstr>
      <vt:lpstr>Kompetansegap</vt:lpstr>
      <vt:lpstr>Og hvorfor bruke folk når algoritmene jobber bedre?</vt:lpstr>
      <vt:lpstr>Halve folket i arbeid?</vt:lpstr>
      <vt:lpstr>Selv sjefen er i fare</vt:lpstr>
      <vt:lpstr>PowerPoint-presentasjon</vt:lpstr>
      <vt:lpstr>Hva betyr dette for deg og meg?</vt:lpstr>
      <vt:lpstr>Ikke alle beveger seg i samme takt</vt:lpstr>
      <vt:lpstr>Teknologien endrer arbeidslivets strukturer</vt:lpstr>
      <vt:lpstr>Den nye virkeligheten</vt:lpstr>
      <vt:lpstr>Etablerte forretningsmodeller utfordres</vt:lpstr>
      <vt:lpstr>Spillereglene er lagd for mennesker</vt:lpstr>
      <vt:lpstr>En ny spiller er på banen</vt:lpstr>
      <vt:lpstr>… din virksomhet ”uberifiseres”?</vt:lpstr>
      <vt:lpstr>Hva hvis …</vt:lpstr>
      <vt:lpstr>… HR styres av – eller er en – kunstig intelligens?</vt:lpstr>
      <vt:lpstr>Hva hvis …</vt:lpstr>
      <vt:lpstr>PowerPoint-presentasjon</vt:lpstr>
      <vt:lpstr>… en medarbeider seksuelt trakasserer en robot?</vt:lpstr>
      <vt:lpstr>… Google også godtar app for kontroll av medarbeidere?</vt:lpstr>
      <vt:lpstr>Hva hvis …</vt:lpstr>
      <vt:lpstr>… arbeidsgiver krever direkte tilgang til hjernen din?</vt:lpstr>
      <vt:lpstr>Hva hvis selveste …</vt:lpstr>
      <vt:lpstr>Fire fremtidsscenarier</vt:lpstr>
      <vt:lpstr>Fire drivkrefter</vt:lpstr>
      <vt:lpstr>Scenario 1: Maskinenes tidsalder</vt:lpstr>
      <vt:lpstr>Scenario 2: Overvåkingskapitalismen tar over</vt:lpstr>
      <vt:lpstr>Scenario 3: Tilbake til start</vt:lpstr>
      <vt:lpstr>Scenario 4: Empatiøkonomien</vt:lpstr>
      <vt:lpstr>Dette er bare starten</vt:lpstr>
      <vt:lpstr>Me ska koma, um inkje so braadt</vt:lpstr>
      <vt:lpstr>Takk for meg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 4. arbeidsliv</dc:title>
  <dc:creator>Paal</dc:creator>
  <cp:lastModifiedBy>Christian Herman</cp:lastModifiedBy>
  <cp:revision>10</cp:revision>
  <dcterms:created xsi:type="dcterms:W3CDTF">2019-03-26T13:10:23Z</dcterms:created>
  <dcterms:modified xsi:type="dcterms:W3CDTF">2019-03-26T15:31:59Z</dcterms:modified>
</cp:coreProperties>
</file>