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5" r:id="rId2"/>
    <p:sldMasterId id="2147483739" r:id="rId3"/>
    <p:sldMasterId id="2147483744" r:id="rId4"/>
    <p:sldMasterId id="2147483765" r:id="rId5"/>
  </p:sldMasterIdLst>
  <p:notesMasterIdLst>
    <p:notesMasterId r:id="rId48"/>
  </p:notesMasterIdLst>
  <p:handoutMasterIdLst>
    <p:handoutMasterId r:id="rId49"/>
  </p:handoutMasterIdLst>
  <p:sldIdLst>
    <p:sldId id="957" r:id="rId6"/>
    <p:sldId id="890" r:id="rId7"/>
    <p:sldId id="584" r:id="rId8"/>
    <p:sldId id="585" r:id="rId9"/>
    <p:sldId id="951" r:id="rId10"/>
    <p:sldId id="982" r:id="rId11"/>
    <p:sldId id="976" r:id="rId12"/>
    <p:sldId id="631" r:id="rId13"/>
    <p:sldId id="977" r:id="rId14"/>
    <p:sldId id="632" r:id="rId15"/>
    <p:sldId id="978" r:id="rId16"/>
    <p:sldId id="960" r:id="rId17"/>
    <p:sldId id="955" r:id="rId18"/>
    <p:sldId id="947" r:id="rId19"/>
    <p:sldId id="979" r:id="rId20"/>
    <p:sldId id="383" r:id="rId21"/>
    <p:sldId id="456" r:id="rId22"/>
    <p:sldId id="974" r:id="rId23"/>
    <p:sldId id="975" r:id="rId24"/>
    <p:sldId id="626" r:id="rId25"/>
    <p:sldId id="650" r:id="rId26"/>
    <p:sldId id="605" r:id="rId27"/>
    <p:sldId id="894" r:id="rId28"/>
    <p:sldId id="885" r:id="rId29"/>
    <p:sldId id="924" r:id="rId30"/>
    <p:sldId id="920" r:id="rId31"/>
    <p:sldId id="633" r:id="rId32"/>
    <p:sldId id="531" r:id="rId33"/>
    <p:sldId id="532" r:id="rId34"/>
    <p:sldId id="916" r:id="rId35"/>
    <p:sldId id="609" r:id="rId36"/>
    <p:sldId id="980" r:id="rId37"/>
    <p:sldId id="608" r:id="rId38"/>
    <p:sldId id="981" r:id="rId39"/>
    <p:sldId id="963" r:id="rId40"/>
    <p:sldId id="961" r:id="rId41"/>
    <p:sldId id="962" r:id="rId42"/>
    <p:sldId id="964" r:id="rId43"/>
    <p:sldId id="983" r:id="rId44"/>
    <p:sldId id="950" r:id="rId45"/>
    <p:sldId id="948" r:id="rId46"/>
    <p:sldId id="959" r:id="rId47"/>
  </p:sldIdLst>
  <p:sldSz cx="9144000" cy="5715000" type="screen16x10"/>
  <p:notesSz cx="6797675" cy="9926638"/>
  <p:defaultTextStyle>
    <a:defPPr>
      <a:defRPr lang="nb-NO"/>
    </a:defPPr>
    <a:lvl1pPr marL="0" algn="l" defTabSz="914095" rtl="0" eaLnBrk="1" latinLnBrk="0" hangingPunct="1">
      <a:defRPr sz="1800" kern="1200">
        <a:solidFill>
          <a:schemeClr val="tx1"/>
        </a:solidFill>
        <a:latin typeface="+mn-lt"/>
        <a:ea typeface="+mn-ea"/>
        <a:cs typeface="+mn-cs"/>
      </a:defRPr>
    </a:lvl1pPr>
    <a:lvl2pPr marL="457047" algn="l" defTabSz="914095" rtl="0" eaLnBrk="1" latinLnBrk="0" hangingPunct="1">
      <a:defRPr sz="1800" kern="1200">
        <a:solidFill>
          <a:schemeClr val="tx1"/>
        </a:solidFill>
        <a:latin typeface="+mn-lt"/>
        <a:ea typeface="+mn-ea"/>
        <a:cs typeface="+mn-cs"/>
      </a:defRPr>
    </a:lvl2pPr>
    <a:lvl3pPr marL="914095" algn="l" defTabSz="914095" rtl="0" eaLnBrk="1" latinLnBrk="0" hangingPunct="1">
      <a:defRPr sz="1800" kern="1200">
        <a:solidFill>
          <a:schemeClr val="tx1"/>
        </a:solidFill>
        <a:latin typeface="+mn-lt"/>
        <a:ea typeface="+mn-ea"/>
        <a:cs typeface="+mn-cs"/>
      </a:defRPr>
    </a:lvl3pPr>
    <a:lvl4pPr marL="1371143" algn="l" defTabSz="914095" rtl="0" eaLnBrk="1" latinLnBrk="0" hangingPunct="1">
      <a:defRPr sz="1800" kern="1200">
        <a:solidFill>
          <a:schemeClr val="tx1"/>
        </a:solidFill>
        <a:latin typeface="+mn-lt"/>
        <a:ea typeface="+mn-ea"/>
        <a:cs typeface="+mn-cs"/>
      </a:defRPr>
    </a:lvl4pPr>
    <a:lvl5pPr marL="1828190" algn="l" defTabSz="914095" rtl="0" eaLnBrk="1" latinLnBrk="0" hangingPunct="1">
      <a:defRPr sz="1800" kern="1200">
        <a:solidFill>
          <a:schemeClr val="tx1"/>
        </a:solidFill>
        <a:latin typeface="+mn-lt"/>
        <a:ea typeface="+mn-ea"/>
        <a:cs typeface="+mn-cs"/>
      </a:defRPr>
    </a:lvl5pPr>
    <a:lvl6pPr marL="2285238" algn="l" defTabSz="914095" rtl="0" eaLnBrk="1" latinLnBrk="0" hangingPunct="1">
      <a:defRPr sz="1800" kern="1200">
        <a:solidFill>
          <a:schemeClr val="tx1"/>
        </a:solidFill>
        <a:latin typeface="+mn-lt"/>
        <a:ea typeface="+mn-ea"/>
        <a:cs typeface="+mn-cs"/>
      </a:defRPr>
    </a:lvl6pPr>
    <a:lvl7pPr marL="2742286" algn="l" defTabSz="914095" rtl="0" eaLnBrk="1" latinLnBrk="0" hangingPunct="1">
      <a:defRPr sz="1800" kern="1200">
        <a:solidFill>
          <a:schemeClr val="tx1"/>
        </a:solidFill>
        <a:latin typeface="+mn-lt"/>
        <a:ea typeface="+mn-ea"/>
        <a:cs typeface="+mn-cs"/>
      </a:defRPr>
    </a:lvl7pPr>
    <a:lvl8pPr marL="3199333" algn="l" defTabSz="914095" rtl="0" eaLnBrk="1" latinLnBrk="0" hangingPunct="1">
      <a:defRPr sz="1800" kern="1200">
        <a:solidFill>
          <a:schemeClr val="tx1"/>
        </a:solidFill>
        <a:latin typeface="+mn-lt"/>
        <a:ea typeface="+mn-ea"/>
        <a:cs typeface="+mn-cs"/>
      </a:defRPr>
    </a:lvl8pPr>
    <a:lvl9pPr marL="3656381" algn="l" defTabSz="91409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3366CC"/>
    <a:srgbClr val="FC4C02"/>
    <a:srgbClr val="0099FF"/>
    <a:srgbClr val="E7EFF9"/>
    <a:srgbClr val="757776"/>
    <a:srgbClr val="12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81641" autoAdjust="0"/>
  </p:normalViewPr>
  <p:slideViewPr>
    <p:cSldViewPr>
      <p:cViewPr varScale="1">
        <p:scale>
          <a:sx n="75" d="100"/>
          <a:sy n="75" d="100"/>
        </p:scale>
        <p:origin x="1488" y="160"/>
      </p:cViewPr>
      <p:guideLst>
        <p:guide orient="horz" pos="1800"/>
        <p:guide pos="2880"/>
      </p:guideLst>
    </p:cSldViewPr>
  </p:slideViewPr>
  <p:outlineViewPr>
    <p:cViewPr>
      <p:scale>
        <a:sx n="33" d="100"/>
        <a:sy n="33" d="100"/>
      </p:scale>
      <p:origin x="0" y="6576"/>
    </p:cViewPr>
  </p:outlineViewPr>
  <p:notesTextViewPr>
    <p:cViewPr>
      <p:scale>
        <a:sx n="3" d="2"/>
        <a:sy n="3" d="2"/>
      </p:scale>
      <p:origin x="0" y="0"/>
    </p:cViewPr>
  </p:notesTextViewPr>
  <p:sorterViewPr>
    <p:cViewPr>
      <p:scale>
        <a:sx n="80" d="100"/>
        <a:sy n="80" d="100"/>
      </p:scale>
      <p:origin x="0" y="-150"/>
    </p:cViewPr>
  </p:sorterViewPr>
  <p:notesViewPr>
    <p:cSldViewPr>
      <p:cViewPr varScale="1">
        <p:scale>
          <a:sx n="105" d="100"/>
          <a:sy n="105" d="100"/>
        </p:scale>
        <p:origin x="-343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A2D1CE8-5CEF-47B4-9CEE-66580CD24DDF}" type="datetimeFigureOut">
              <a:rPr lang="en-GB" smtClean="0"/>
              <a:t>24/03/2019</a:t>
            </a:fld>
            <a:endParaRPr lang="en-GB"/>
          </a:p>
        </p:txBody>
      </p:sp>
      <p:sp>
        <p:nvSpPr>
          <p:cNvPr id="4" name="Plassholder for bunn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Plassholder for lysbilde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AFE5656-9C2E-43DC-A594-41399B2474D0}" type="slidenum">
              <a:rPr lang="en-GB" smtClean="0"/>
              <a:t>‹#›</a:t>
            </a:fld>
            <a:endParaRPr lang="en-GB"/>
          </a:p>
        </p:txBody>
      </p:sp>
    </p:spTree>
    <p:extLst>
      <p:ext uri="{BB962C8B-B14F-4D97-AF65-F5344CB8AC3E}">
        <p14:creationId xmlns:p14="http://schemas.microsoft.com/office/powerpoint/2010/main" val="1909473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1F2A1FF-5CD0-44BD-85AD-F05917DCA869}" type="datetimeFigureOut">
              <a:rPr lang="nb-NO" smtClean="0"/>
              <a:t>24.03.2019</a:t>
            </a:fld>
            <a:endParaRPr lang="nb-NO"/>
          </a:p>
        </p:txBody>
      </p:sp>
      <p:sp>
        <p:nvSpPr>
          <p:cNvPr id="4" name="Plassholder for lysbilde 3"/>
          <p:cNvSpPr>
            <a:spLocks noGrp="1" noRot="1" noChangeAspect="1"/>
          </p:cNvSpPr>
          <p:nvPr>
            <p:ph type="sldImg" idx="2"/>
          </p:nvPr>
        </p:nvSpPr>
        <p:spPr>
          <a:xfrm>
            <a:off x="420688" y="744538"/>
            <a:ext cx="5956300"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DE6B491-C73C-4EFE-BECA-5F352F089811}" type="slidenum">
              <a:rPr lang="nb-NO" smtClean="0"/>
              <a:t>‹#›</a:t>
            </a:fld>
            <a:endParaRPr lang="nb-NO"/>
          </a:p>
        </p:txBody>
      </p:sp>
    </p:spTree>
    <p:extLst>
      <p:ext uri="{BB962C8B-B14F-4D97-AF65-F5344CB8AC3E}">
        <p14:creationId xmlns:p14="http://schemas.microsoft.com/office/powerpoint/2010/main" val="1211662673"/>
      </p:ext>
    </p:extLst>
  </p:cSld>
  <p:clrMap bg1="lt1" tx1="dk1" bg2="lt2" tx2="dk2" accent1="accent1" accent2="accent2" accent3="accent3" accent4="accent4" accent5="accent5" accent6="accent6" hlink="hlink" folHlink="folHlink"/>
  <p:notesStyle>
    <a:lvl1pPr marL="0" algn="l" defTabSz="914095" rtl="0" eaLnBrk="1" latinLnBrk="0" hangingPunct="1">
      <a:defRPr sz="1200" kern="1200">
        <a:solidFill>
          <a:schemeClr val="tx1"/>
        </a:solidFill>
        <a:latin typeface="+mn-lt"/>
        <a:ea typeface="+mn-ea"/>
        <a:cs typeface="+mn-cs"/>
      </a:defRPr>
    </a:lvl1pPr>
    <a:lvl2pPr marL="457047" algn="l" defTabSz="914095" rtl="0" eaLnBrk="1" latinLnBrk="0" hangingPunct="1">
      <a:defRPr sz="1200" kern="1200">
        <a:solidFill>
          <a:schemeClr val="tx1"/>
        </a:solidFill>
        <a:latin typeface="+mn-lt"/>
        <a:ea typeface="+mn-ea"/>
        <a:cs typeface="+mn-cs"/>
      </a:defRPr>
    </a:lvl2pPr>
    <a:lvl3pPr marL="914095" algn="l" defTabSz="914095" rtl="0" eaLnBrk="1" latinLnBrk="0" hangingPunct="1">
      <a:defRPr sz="1200" kern="1200">
        <a:solidFill>
          <a:schemeClr val="tx1"/>
        </a:solidFill>
        <a:latin typeface="+mn-lt"/>
        <a:ea typeface="+mn-ea"/>
        <a:cs typeface="+mn-cs"/>
      </a:defRPr>
    </a:lvl3pPr>
    <a:lvl4pPr marL="1371143" algn="l" defTabSz="914095" rtl="0" eaLnBrk="1" latinLnBrk="0" hangingPunct="1">
      <a:defRPr sz="1200" kern="1200">
        <a:solidFill>
          <a:schemeClr val="tx1"/>
        </a:solidFill>
        <a:latin typeface="+mn-lt"/>
        <a:ea typeface="+mn-ea"/>
        <a:cs typeface="+mn-cs"/>
      </a:defRPr>
    </a:lvl4pPr>
    <a:lvl5pPr marL="1828190" algn="l" defTabSz="914095" rtl="0" eaLnBrk="1" latinLnBrk="0" hangingPunct="1">
      <a:defRPr sz="1200" kern="1200">
        <a:solidFill>
          <a:schemeClr val="tx1"/>
        </a:solidFill>
        <a:latin typeface="+mn-lt"/>
        <a:ea typeface="+mn-ea"/>
        <a:cs typeface="+mn-cs"/>
      </a:defRPr>
    </a:lvl5pPr>
    <a:lvl6pPr marL="2285238" algn="l" defTabSz="914095" rtl="0" eaLnBrk="1" latinLnBrk="0" hangingPunct="1">
      <a:defRPr sz="1200" kern="1200">
        <a:solidFill>
          <a:schemeClr val="tx1"/>
        </a:solidFill>
        <a:latin typeface="+mn-lt"/>
        <a:ea typeface="+mn-ea"/>
        <a:cs typeface="+mn-cs"/>
      </a:defRPr>
    </a:lvl6pPr>
    <a:lvl7pPr marL="2742286" algn="l" defTabSz="914095" rtl="0" eaLnBrk="1" latinLnBrk="0" hangingPunct="1">
      <a:defRPr sz="1200" kern="1200">
        <a:solidFill>
          <a:schemeClr val="tx1"/>
        </a:solidFill>
        <a:latin typeface="+mn-lt"/>
        <a:ea typeface="+mn-ea"/>
        <a:cs typeface="+mn-cs"/>
      </a:defRPr>
    </a:lvl7pPr>
    <a:lvl8pPr marL="3199333" algn="l" defTabSz="914095" rtl="0" eaLnBrk="1" latinLnBrk="0" hangingPunct="1">
      <a:defRPr sz="1200" kern="1200">
        <a:solidFill>
          <a:schemeClr val="tx1"/>
        </a:solidFill>
        <a:latin typeface="+mn-lt"/>
        <a:ea typeface="+mn-ea"/>
        <a:cs typeface="+mn-cs"/>
      </a:defRPr>
    </a:lvl8pPr>
    <a:lvl9pPr marL="3656381" algn="l" defTabSz="9140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DE6B491-C73C-4EFE-BECA-5F352F089811}" type="slidenum">
              <a:rPr lang="nb-NO" smtClean="0"/>
              <a:t>5</a:t>
            </a:fld>
            <a:endParaRPr lang="nb-NO"/>
          </a:p>
        </p:txBody>
      </p:sp>
    </p:spTree>
    <p:extLst>
      <p:ext uri="{BB962C8B-B14F-4D97-AF65-F5344CB8AC3E}">
        <p14:creationId xmlns:p14="http://schemas.microsoft.com/office/powerpoint/2010/main" val="3054078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685800"/>
            <a:ext cx="54864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095" rtl="0" eaLnBrk="1" fontAlgn="auto" latinLnBrk="0" hangingPunct="1">
              <a:lnSpc>
                <a:spcPct val="100000"/>
              </a:lnSpc>
              <a:spcBef>
                <a:spcPts val="0"/>
              </a:spcBef>
              <a:spcAft>
                <a:spcPts val="0"/>
              </a:spcAft>
              <a:buClrTx/>
              <a:buSzTx/>
              <a:buFontTx/>
              <a:buNone/>
              <a:tabLst/>
              <a:defRPr/>
            </a:pPr>
            <a:fld id="{FE1019C3-7707-3F40-A84E-BCF7F588B75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95"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666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685800"/>
            <a:ext cx="54864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095" rtl="0" eaLnBrk="1" fontAlgn="auto" latinLnBrk="0" hangingPunct="1">
              <a:lnSpc>
                <a:spcPct val="100000"/>
              </a:lnSpc>
              <a:spcBef>
                <a:spcPts val="0"/>
              </a:spcBef>
              <a:spcAft>
                <a:spcPts val="0"/>
              </a:spcAft>
              <a:buClrTx/>
              <a:buSzTx/>
              <a:buFontTx/>
              <a:buNone/>
              <a:tabLst/>
              <a:defRPr/>
            </a:pPr>
            <a:fld id="{FE1019C3-7707-3F40-A84E-BCF7F588B75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95"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11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685800"/>
            <a:ext cx="54864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095" rtl="0" eaLnBrk="1" fontAlgn="auto" latinLnBrk="0" hangingPunct="1">
              <a:lnSpc>
                <a:spcPct val="100000"/>
              </a:lnSpc>
              <a:spcBef>
                <a:spcPts val="0"/>
              </a:spcBef>
              <a:spcAft>
                <a:spcPts val="0"/>
              </a:spcAft>
              <a:buClrTx/>
              <a:buSzTx/>
              <a:buFontTx/>
              <a:buNone/>
              <a:tabLst/>
              <a:defRPr/>
            </a:pPr>
            <a:fld id="{FE1019C3-7707-3F40-A84E-BCF7F588B75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95"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3343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0688" y="744538"/>
            <a:ext cx="5956300" cy="3722687"/>
          </a:xfrm>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b="1" dirty="0">
                <a:solidFill>
                  <a:schemeClr val="accent5"/>
                </a:solidFill>
              </a:rPr>
              <a:t>I snitt er ~540 personer tilstede, (~620 på det meste)</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095" rtl="0" eaLnBrk="1" fontAlgn="auto" latinLnBrk="0" hangingPunct="1">
              <a:lnSpc>
                <a:spcPct val="100000"/>
              </a:lnSpc>
              <a:spcBef>
                <a:spcPts val="0"/>
              </a:spcBef>
              <a:spcAft>
                <a:spcPts val="0"/>
              </a:spcAft>
              <a:buClrTx/>
              <a:buSzTx/>
              <a:buFontTx/>
              <a:buNone/>
              <a:tabLst/>
              <a:defRPr/>
            </a:pPr>
            <a:fld id="{FF5B792E-A9CC-4B33-92D9-20CA7381A8B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95"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1476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pPr marL="0" marR="0" lvl="0" indent="0" algn="r" defTabSz="914095" rtl="0" eaLnBrk="1" fontAlgn="auto" latinLnBrk="0" hangingPunct="1">
              <a:lnSpc>
                <a:spcPct val="100000"/>
              </a:lnSpc>
              <a:spcBef>
                <a:spcPts val="0"/>
              </a:spcBef>
              <a:spcAft>
                <a:spcPts val="0"/>
              </a:spcAft>
              <a:buClrTx/>
              <a:buSzTx/>
              <a:buFontTx/>
              <a:buNone/>
              <a:tabLst/>
              <a:defRPr/>
            </a:pPr>
            <a:fld id="{CDE6B491-C73C-4EFE-BECA-5F352F089811}"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95"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3837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Fra høy puls til konsentrasjon</a:t>
            </a:r>
          </a:p>
          <a:p>
            <a:r>
              <a:rPr lang="nb-NO" dirty="0"/>
              <a:t>Fra felles til privat</a:t>
            </a:r>
          </a:p>
          <a:p>
            <a:r>
              <a:rPr lang="nb-NO" dirty="0"/>
              <a:t>¼ sosialt</a:t>
            </a:r>
          </a:p>
          <a:p>
            <a:r>
              <a:rPr lang="nb-NO" dirty="0"/>
              <a:t>Dette er RKV</a:t>
            </a:r>
          </a:p>
        </p:txBody>
      </p:sp>
      <p:sp>
        <p:nvSpPr>
          <p:cNvPr id="4" name="Plassholder for lysbildenummer 3"/>
          <p:cNvSpPr>
            <a:spLocks noGrp="1"/>
          </p:cNvSpPr>
          <p:nvPr>
            <p:ph type="sldNum" sz="quarter" idx="10"/>
          </p:nvPr>
        </p:nvSpPr>
        <p:spPr/>
        <p:txBody>
          <a:bodyPr/>
          <a:lstStyle/>
          <a:p>
            <a:fld id="{CDE6B491-C73C-4EFE-BECA-5F352F089811}" type="slidenum">
              <a:rPr lang="nb-NO" smtClean="0"/>
              <a:t>27</a:t>
            </a:fld>
            <a:endParaRPr lang="nb-NO"/>
          </a:p>
        </p:txBody>
      </p:sp>
    </p:spTree>
    <p:extLst>
      <p:ext uri="{BB962C8B-B14F-4D97-AF65-F5344CB8AC3E}">
        <p14:creationId xmlns:p14="http://schemas.microsoft.com/office/powerpoint/2010/main" val="1617013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DE6B491-C73C-4EFE-BECA-5F352F089811}" type="slidenum">
              <a:rPr lang="nb-NO" smtClean="0"/>
              <a:t>34</a:t>
            </a:fld>
            <a:endParaRPr lang="nb-NO"/>
          </a:p>
        </p:txBody>
      </p:sp>
    </p:spTree>
    <p:extLst>
      <p:ext uri="{BB962C8B-B14F-4D97-AF65-F5344CB8AC3E}">
        <p14:creationId xmlns:p14="http://schemas.microsoft.com/office/powerpoint/2010/main" val="1734686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DE6B491-C73C-4EFE-BECA-5F352F089811}" type="slidenum">
              <a:rPr lang="nb-NO" smtClean="0"/>
              <a:t>40</a:t>
            </a:fld>
            <a:endParaRPr lang="nb-NO"/>
          </a:p>
        </p:txBody>
      </p:sp>
    </p:spTree>
    <p:extLst>
      <p:ext uri="{BB962C8B-B14F-4D97-AF65-F5344CB8AC3E}">
        <p14:creationId xmlns:p14="http://schemas.microsoft.com/office/powerpoint/2010/main" val="971963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DE6B491-C73C-4EFE-BECA-5F352F089811}" type="slidenum">
              <a:rPr lang="nb-NO" smtClean="0"/>
              <a:t>6</a:t>
            </a:fld>
            <a:endParaRPr lang="nb-NO"/>
          </a:p>
        </p:txBody>
      </p:sp>
    </p:spTree>
    <p:extLst>
      <p:ext uri="{BB962C8B-B14F-4D97-AF65-F5344CB8AC3E}">
        <p14:creationId xmlns:p14="http://schemas.microsoft.com/office/powerpoint/2010/main" val="253650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DE6B491-C73C-4EFE-BECA-5F352F089811}" type="slidenum">
              <a:rPr lang="nb-NO" smtClean="0"/>
              <a:t>7</a:t>
            </a:fld>
            <a:endParaRPr lang="nb-NO"/>
          </a:p>
        </p:txBody>
      </p:sp>
    </p:spTree>
    <p:extLst>
      <p:ext uri="{BB962C8B-B14F-4D97-AF65-F5344CB8AC3E}">
        <p14:creationId xmlns:p14="http://schemas.microsoft.com/office/powerpoint/2010/main" val="552575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DE6B491-C73C-4EFE-BECA-5F352F089811}" type="slidenum">
              <a:rPr lang="nb-NO" smtClean="0"/>
              <a:t>9</a:t>
            </a:fld>
            <a:endParaRPr lang="nb-NO"/>
          </a:p>
        </p:txBody>
      </p:sp>
    </p:spTree>
    <p:extLst>
      <p:ext uri="{BB962C8B-B14F-4D97-AF65-F5344CB8AC3E}">
        <p14:creationId xmlns:p14="http://schemas.microsoft.com/office/powerpoint/2010/main" val="347691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DE6B491-C73C-4EFE-BECA-5F352F089811}" type="slidenum">
              <a:rPr lang="nb-NO" smtClean="0"/>
              <a:t>11</a:t>
            </a:fld>
            <a:endParaRPr lang="nb-NO"/>
          </a:p>
        </p:txBody>
      </p:sp>
    </p:spTree>
    <p:extLst>
      <p:ext uri="{BB962C8B-B14F-4D97-AF65-F5344CB8AC3E}">
        <p14:creationId xmlns:p14="http://schemas.microsoft.com/office/powerpoint/2010/main" val="3286941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FE1019C3-7707-3F40-A84E-BCF7F588B754}" type="slidenum">
              <a:rPr lang="nb-NO" smtClean="0"/>
              <a:pPr/>
              <a:t>12</a:t>
            </a:fld>
            <a:endParaRPr lang="nb-NO"/>
          </a:p>
        </p:txBody>
      </p:sp>
    </p:spTree>
    <p:extLst>
      <p:ext uri="{BB962C8B-B14F-4D97-AF65-F5344CB8AC3E}">
        <p14:creationId xmlns:p14="http://schemas.microsoft.com/office/powerpoint/2010/main" val="225074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p:cNvSpPr>
            <a:spLocks noGrp="1" noRot="1" noChangeAspect="1" noTextEdit="1"/>
          </p:cNvSpPr>
          <p:nvPr>
            <p:ph type="sldImg"/>
          </p:nvPr>
        </p:nvSpPr>
        <p:spPr bwMode="auto">
          <a:xfrm>
            <a:off x="862013" y="744538"/>
            <a:ext cx="5060950" cy="3163887"/>
          </a:xfrm>
          <a:noFill/>
          <a:ln>
            <a:solidFill>
              <a:srgbClr val="000000"/>
            </a:solidFill>
            <a:miter lim="800000"/>
            <a:headEnd/>
            <a:tailEnd/>
          </a:ln>
        </p:spPr>
      </p:sp>
      <p:sp>
        <p:nvSpPr>
          <p:cNvPr id="86019" name="Notizenplatzhalter 2"/>
          <p:cNvSpPr>
            <a:spLocks noGrp="1"/>
          </p:cNvSpPr>
          <p:nvPr>
            <p:ph type="body" idx="1"/>
          </p:nvPr>
        </p:nvSpPr>
        <p:spPr bwMode="auto">
          <a:xfrm>
            <a:off x="679464" y="4058731"/>
            <a:ext cx="5438748" cy="5164252"/>
          </a:xfrm>
          <a:prstGeom prst="rect">
            <a:avLst/>
          </a:prstGeom>
          <a:noFill/>
          <a:ln>
            <a:miter lim="800000"/>
            <a:headEnd/>
            <a:tailEnd/>
          </a:ln>
        </p:spPr>
        <p:txBody>
          <a:bodyPr lIns="84390" tIns="42193" rIns="84390" bIns="42193">
            <a:prstTxWarp prst="textNoShape">
              <a:avLst/>
            </a:prstTxWarp>
          </a:bodyPr>
          <a:lstStyle/>
          <a:p>
            <a:endParaRPr lang="en-US" dirty="0">
              <a:latin typeface="VFutura Regular" charset="0"/>
            </a:endParaRPr>
          </a:p>
        </p:txBody>
      </p:sp>
      <p:sp>
        <p:nvSpPr>
          <p:cNvPr id="86020" name="Foliennummernplatzhalter 3"/>
          <p:cNvSpPr>
            <a:spLocks noGrp="1"/>
          </p:cNvSpPr>
          <p:nvPr>
            <p:ph type="sldNum" sz="quarter" idx="5"/>
          </p:nvPr>
        </p:nvSpPr>
        <p:spPr bwMode="auto">
          <a:noFill/>
          <a:ln>
            <a:miter lim="800000"/>
            <a:headEnd/>
            <a:tailEnd/>
          </a:ln>
        </p:spPr>
        <p:txBody>
          <a:bodyPr/>
          <a:lstStyle/>
          <a:p>
            <a:fld id="{13EE683A-88B6-B947-9122-49BA3240ABC4}" type="slidenum">
              <a:rPr lang="en-US"/>
              <a:pPr/>
              <a:t>13</a:t>
            </a:fld>
            <a:endParaRPr lang="en-US"/>
          </a:p>
        </p:txBody>
      </p:sp>
      <p:sp>
        <p:nvSpPr>
          <p:cNvPr id="5" name="Kopfzeilenplatzhalter 4"/>
          <p:cNvSpPr>
            <a:spLocks noGrp="1"/>
          </p:cNvSpPr>
          <p:nvPr>
            <p:ph type="hdr" sz="quarter"/>
          </p:nvPr>
        </p:nvSpPr>
        <p:spPr/>
        <p:txBody>
          <a:bodyPr/>
          <a:lstStyle/>
          <a:p>
            <a:pPr>
              <a:defRPr/>
            </a:pPr>
            <a:r>
              <a:rPr lang="en-US"/>
              <a:t>Citizen Office 2011</a:t>
            </a:r>
          </a:p>
        </p:txBody>
      </p:sp>
    </p:spTree>
    <p:extLst>
      <p:ext uri="{BB962C8B-B14F-4D97-AF65-F5344CB8AC3E}">
        <p14:creationId xmlns:p14="http://schemas.microsoft.com/office/powerpoint/2010/main" val="1301424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DE6B491-C73C-4EFE-BECA-5F352F089811}" type="slidenum">
              <a:rPr lang="nb-NO" smtClean="0"/>
              <a:t>15</a:t>
            </a:fld>
            <a:endParaRPr lang="nb-NO"/>
          </a:p>
        </p:txBody>
      </p:sp>
    </p:spTree>
    <p:extLst>
      <p:ext uri="{BB962C8B-B14F-4D97-AF65-F5344CB8AC3E}">
        <p14:creationId xmlns:p14="http://schemas.microsoft.com/office/powerpoint/2010/main" val="821419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685800"/>
            <a:ext cx="54864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095" rtl="0" eaLnBrk="1" fontAlgn="auto" latinLnBrk="0" hangingPunct="1">
              <a:lnSpc>
                <a:spcPct val="100000"/>
              </a:lnSpc>
              <a:spcBef>
                <a:spcPts val="0"/>
              </a:spcBef>
              <a:spcAft>
                <a:spcPts val="0"/>
              </a:spcAft>
              <a:buClrTx/>
              <a:buSzTx/>
              <a:buFontTx/>
              <a:buNone/>
              <a:tabLst/>
              <a:defRPr/>
            </a:pPr>
            <a:fld id="{FE1019C3-7707-3F40-A84E-BCF7F588B75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95"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7466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ssholder for dato 3"/>
          <p:cNvSpPr>
            <a:spLocks noGrp="1"/>
          </p:cNvSpPr>
          <p:nvPr>
            <p:ph type="dt" sz="half" idx="2"/>
          </p:nvPr>
        </p:nvSpPr>
        <p:spPr>
          <a:xfrm>
            <a:off x="0" y="0"/>
            <a:ext cx="0" cy="0"/>
          </a:xfrm>
          <a:prstGeom prst="rect">
            <a:avLst/>
          </a:prstGeom>
        </p:spPr>
        <p:txBody>
          <a:bodyPr vert="horz" lIns="0" tIns="0" rIns="0" bIns="0" rtlCol="0" anchor="t" anchorCtr="0">
            <a:noAutofit/>
          </a:bodyPr>
          <a:lstStyle>
            <a:lvl1pPr algn="r">
              <a:defRPr sz="100">
                <a:solidFill>
                  <a:schemeClr val="bg1"/>
                </a:solidFill>
              </a:defRPr>
            </a:lvl1pPr>
          </a:lstStyle>
          <a:p>
            <a:fld id="{47426159-40B8-4906-8DD4-9A545BDE9DF6}" type="datetime1">
              <a:rPr lang="nb-NO" smtClean="0"/>
              <a:t>24.03.2019</a:t>
            </a:fld>
            <a:endParaRPr lang="nb-NO" dirty="0"/>
          </a:p>
        </p:txBody>
      </p:sp>
    </p:spTree>
    <p:extLst>
      <p:ext uri="{BB962C8B-B14F-4D97-AF65-F5344CB8AC3E}">
        <p14:creationId xmlns:p14="http://schemas.microsoft.com/office/powerpoint/2010/main" val="394016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68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229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side">
    <p:bg>
      <p:bgPr>
        <a:solidFill>
          <a:schemeClr val="bg1">
            <a:lumMod val="85000"/>
          </a:schemeClr>
        </a:solidFill>
        <a:effectLst/>
      </p:bgPr>
    </p:bg>
    <p:spTree>
      <p:nvGrpSpPr>
        <p:cNvPr id="1" name=""/>
        <p:cNvGrpSpPr/>
        <p:nvPr/>
      </p:nvGrpSpPr>
      <p:grpSpPr>
        <a:xfrm>
          <a:off x="0" y="0"/>
          <a:ext cx="0" cy="0"/>
          <a:chOff x="0" y="0"/>
          <a:chExt cx="0" cy="0"/>
        </a:xfrm>
      </p:grpSpPr>
      <p:sp>
        <p:nvSpPr>
          <p:cNvPr id="7" name="Rektangel 6"/>
          <p:cNvSpPr/>
          <p:nvPr userDrawn="1"/>
        </p:nvSpPr>
        <p:spPr>
          <a:xfrm>
            <a:off x="1070902" y="1026244"/>
            <a:ext cx="4676400" cy="2425053"/>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endParaRPr lang="nb-NO"/>
          </a:p>
        </p:txBody>
      </p:sp>
      <p:sp>
        <p:nvSpPr>
          <p:cNvPr id="2" name="Tittel 1"/>
          <p:cNvSpPr>
            <a:spLocks noGrp="1"/>
          </p:cNvSpPr>
          <p:nvPr>
            <p:ph type="ctrTitle"/>
          </p:nvPr>
        </p:nvSpPr>
        <p:spPr>
          <a:xfrm>
            <a:off x="1416554" y="1221500"/>
            <a:ext cx="4021296" cy="1275960"/>
          </a:xfrm>
        </p:spPr>
        <p:txBody>
          <a:bodyPr lIns="0" tIns="0" rIns="0" bIns="0" anchor="b" anchorCtr="0">
            <a:noAutofit/>
          </a:bodyPr>
          <a:lstStyle>
            <a:lvl1pPr>
              <a:defRPr sz="2700" b="1">
                <a:solidFill>
                  <a:schemeClr val="bg1"/>
                </a:solidFill>
              </a:defRPr>
            </a:lvl1pPr>
          </a:lstStyle>
          <a:p>
            <a:r>
              <a:rPr lang="nb-NO"/>
              <a:t>Klikk for å redigere tittelstil</a:t>
            </a:r>
            <a:endParaRPr lang="nb-NO" dirty="0"/>
          </a:p>
        </p:txBody>
      </p:sp>
      <p:sp>
        <p:nvSpPr>
          <p:cNvPr id="9" name="Plassholder for tekst 8"/>
          <p:cNvSpPr>
            <a:spLocks noGrp="1"/>
          </p:cNvSpPr>
          <p:nvPr>
            <p:ph type="body" sz="quarter" idx="13"/>
          </p:nvPr>
        </p:nvSpPr>
        <p:spPr>
          <a:xfrm>
            <a:off x="1416556" y="2825666"/>
            <a:ext cx="4019671" cy="184666"/>
          </a:xfrm>
        </p:spPr>
        <p:txBody>
          <a:bodyPr wrap="square" lIns="0" tIns="0" rIns="0" bIns="0" anchor="t" anchorCtr="0">
            <a:spAutoFit/>
          </a:bodyPr>
          <a:lstStyle>
            <a:lvl1pPr marL="0" indent="0">
              <a:buNone/>
              <a:defRPr sz="1200">
                <a:solidFill>
                  <a:schemeClr val="bg1"/>
                </a:solidFill>
              </a:defRPr>
            </a:lvl1pPr>
            <a:lvl2pPr marL="457048" indent="0">
              <a:buNone/>
              <a:defRPr/>
            </a:lvl2pPr>
            <a:lvl3pPr marL="914095" indent="0">
              <a:buNone/>
              <a:defRPr/>
            </a:lvl3pPr>
            <a:lvl4pPr marL="1371142" indent="0">
              <a:buNone/>
              <a:defRPr/>
            </a:lvl4pPr>
            <a:lvl5pPr marL="1828190" indent="0">
              <a:buNone/>
              <a:defRPr/>
            </a:lvl5pPr>
          </a:lstStyle>
          <a:p>
            <a:pPr lvl="0"/>
            <a:r>
              <a:rPr lang="nb-NO"/>
              <a:t>Klikk for å redigere tekststiler i malen</a:t>
            </a:r>
          </a:p>
        </p:txBody>
      </p:sp>
      <p:sp>
        <p:nvSpPr>
          <p:cNvPr id="13" name="TekstSylinder 12"/>
          <p:cNvSpPr txBox="1"/>
          <p:nvPr userDrawn="1"/>
        </p:nvSpPr>
        <p:spPr>
          <a:xfrm>
            <a:off x="-1662763" y="0"/>
            <a:ext cx="1574123" cy="1956296"/>
          </a:xfrm>
          <a:prstGeom prst="rect">
            <a:avLst/>
          </a:prstGeom>
          <a:solidFill>
            <a:srgbClr val="92D050"/>
          </a:solidFill>
        </p:spPr>
        <p:txBody>
          <a:bodyPr wrap="square" lIns="77148" tIns="77148" rIns="77148" bIns="77148" rtlCol="0">
            <a:spAutoFit/>
          </a:bodyPr>
          <a:lstStyle/>
          <a:p>
            <a:r>
              <a:rPr lang="nb-NO" sz="900" dirty="0">
                <a:solidFill>
                  <a:schemeClr val="bg1"/>
                </a:solidFill>
              </a:rPr>
              <a:t>For å sette inn bakgrunnsbilde:</a:t>
            </a:r>
          </a:p>
          <a:p>
            <a:br>
              <a:rPr lang="nb-NO" sz="900" dirty="0">
                <a:solidFill>
                  <a:schemeClr val="bg1"/>
                </a:solidFill>
              </a:rPr>
            </a:br>
            <a:r>
              <a:rPr lang="nb-NO" sz="900" dirty="0">
                <a:solidFill>
                  <a:schemeClr val="bg1"/>
                </a:solidFill>
              </a:rPr>
              <a:t>- høyreklikk</a:t>
            </a:r>
            <a:r>
              <a:rPr lang="nb-NO" sz="900" baseline="0" dirty="0">
                <a:solidFill>
                  <a:schemeClr val="bg1"/>
                </a:solidFill>
              </a:rPr>
              <a:t> på hvit bakgrunn og velg «formater bakgrunn»</a:t>
            </a:r>
          </a:p>
          <a:p>
            <a:pPr marL="0" indent="0">
              <a:buFontTx/>
              <a:buNone/>
            </a:pPr>
            <a:r>
              <a:rPr lang="nb-NO" sz="900" baseline="0" dirty="0">
                <a:solidFill>
                  <a:schemeClr val="bg1"/>
                </a:solidFill>
              </a:rPr>
              <a:t>- Velg «bilde eller tekstur» under «Fyll»</a:t>
            </a:r>
          </a:p>
          <a:p>
            <a:pPr marL="0" indent="0">
              <a:buFontTx/>
              <a:buNone/>
            </a:pPr>
            <a:r>
              <a:rPr lang="nb-NO" sz="900" baseline="0" dirty="0">
                <a:solidFill>
                  <a:schemeClr val="bg1"/>
                </a:solidFill>
              </a:rPr>
              <a:t> - Trykk knappen merket «fil» under «sett inn fra:» </a:t>
            </a:r>
          </a:p>
          <a:p>
            <a:pPr marL="0" indent="0">
              <a:buFontTx/>
              <a:buNone/>
            </a:pPr>
            <a:r>
              <a:rPr lang="nb-NO" sz="900" baseline="0" dirty="0">
                <a:solidFill>
                  <a:schemeClr val="bg1"/>
                </a:solidFill>
              </a:rPr>
              <a:t>- Finn ønsket bakgrunnsbilde og trykk «sett inn»</a:t>
            </a:r>
            <a:endParaRPr lang="nb-NO" sz="900" dirty="0">
              <a:solidFill>
                <a:schemeClr val="bg1"/>
              </a:solidFill>
            </a:endParaRPr>
          </a:p>
        </p:txBody>
      </p:sp>
      <p:sp>
        <p:nvSpPr>
          <p:cNvPr id="3" name="Plassholder for dato 2"/>
          <p:cNvSpPr>
            <a:spLocks noGrp="1"/>
          </p:cNvSpPr>
          <p:nvPr>
            <p:ph type="dt" sz="half" idx="14"/>
          </p:nvPr>
        </p:nvSpPr>
        <p:spPr>
          <a:xfrm>
            <a:off x="1418400" y="2548217"/>
            <a:ext cx="2133600" cy="246221"/>
          </a:xfrm>
        </p:spPr>
        <p:txBody>
          <a:bodyPr>
            <a:noAutofit/>
          </a:bodyPr>
          <a:lstStyle>
            <a:lvl1pPr algn="l">
              <a:defRPr sz="1600" b="1">
                <a:solidFill>
                  <a:schemeClr val="bg1"/>
                </a:solidFill>
              </a:defRPr>
            </a:lvl1pPr>
          </a:lstStyle>
          <a:p>
            <a:fld id="{03F92A1B-AB69-40FF-A439-C86AE4483C72}" type="datetime1">
              <a:rPr lang="nb-NO" smtClean="0"/>
              <a:t>24.03.2019</a:t>
            </a:fld>
            <a:endParaRPr lang="nb-NO" dirty="0"/>
          </a:p>
        </p:txBody>
      </p:sp>
    </p:spTree>
    <p:extLst>
      <p:ext uri="{BB962C8B-B14F-4D97-AF65-F5344CB8AC3E}">
        <p14:creationId xmlns:p14="http://schemas.microsoft.com/office/powerpoint/2010/main" val="1372289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3" name="Plassholder for innhold 2"/>
          <p:cNvSpPr>
            <a:spLocks noGrp="1"/>
          </p:cNvSpPr>
          <p:nvPr>
            <p:ph idx="1"/>
          </p:nvPr>
        </p:nvSpPr>
        <p:spPr>
          <a:xfrm>
            <a:off x="1382607" y="1333501"/>
            <a:ext cx="6380269" cy="3393726"/>
          </a:xfrm>
        </p:spPr>
        <p:txBody>
          <a:bodyPr numCol="2"/>
          <a:lstStyle>
            <a:lvl1pPr marL="0" indent="-306000" defTabSz="617184">
              <a:spcBef>
                <a:spcPts val="1929"/>
              </a:spcBef>
              <a:spcAft>
                <a:spcPts val="0"/>
              </a:spcAft>
              <a:buClr>
                <a:srgbClr val="757776"/>
              </a:buClr>
              <a:buSzPct val="140000"/>
              <a:buFont typeface="+mj-lt"/>
              <a:buAutoNum type="arabicPeriod"/>
              <a:defRPr/>
            </a:lvl1pPr>
            <a:lvl2pPr marL="925776" indent="-306000">
              <a:spcBef>
                <a:spcPts val="0"/>
              </a:spcBef>
              <a:spcAft>
                <a:spcPts val="193"/>
              </a:spcAft>
              <a:buClr>
                <a:srgbClr val="757776"/>
              </a:buClr>
              <a:buSzPct val="140000"/>
              <a:buFont typeface="+mj-lt"/>
              <a:buAutoNum type="arabicPeriod"/>
              <a:defRPr sz="1000"/>
            </a:lvl2pPr>
            <a:lvl3pPr marL="1234368" indent="-306000">
              <a:spcBef>
                <a:spcPts val="0"/>
              </a:spcBef>
              <a:spcAft>
                <a:spcPts val="193"/>
              </a:spcAft>
              <a:buClr>
                <a:srgbClr val="757776"/>
              </a:buClr>
              <a:buSzPct val="140000"/>
              <a:buFont typeface="+mj-lt"/>
              <a:buAutoNum type="arabicPeriod"/>
              <a:defRPr sz="1000"/>
            </a:lvl3pPr>
            <a:lvl4pPr marL="1542960" indent="-306000">
              <a:spcBef>
                <a:spcPts val="0"/>
              </a:spcBef>
              <a:spcAft>
                <a:spcPts val="193"/>
              </a:spcAft>
              <a:buClr>
                <a:srgbClr val="757776"/>
              </a:buClr>
              <a:buSzPct val="140000"/>
              <a:buFont typeface="+mj-lt"/>
              <a:buAutoNum type="arabicPeriod"/>
              <a:defRPr sz="1000"/>
            </a:lvl4pPr>
            <a:lvl5pPr marL="1851552" indent="-306000">
              <a:spcBef>
                <a:spcPts val="0"/>
              </a:spcBef>
              <a:spcAft>
                <a:spcPts val="193"/>
              </a:spcAft>
              <a:buClr>
                <a:srgbClr val="757776"/>
              </a:buClr>
              <a:buSzPct val="140000"/>
              <a:buFont typeface="+mj-lt"/>
              <a:buAutoNum type="arabicPeriod"/>
              <a:defRPr sz="10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TekstSylinder 8"/>
          <p:cNvSpPr txBox="1"/>
          <p:nvPr userDrawn="1"/>
        </p:nvSpPr>
        <p:spPr>
          <a:xfrm>
            <a:off x="1382607" y="489202"/>
            <a:ext cx="1633460" cy="415498"/>
          </a:xfrm>
          <a:prstGeom prst="rect">
            <a:avLst/>
          </a:prstGeom>
          <a:noFill/>
        </p:spPr>
        <p:txBody>
          <a:bodyPr wrap="none" lIns="0" tIns="0" rIns="0" bIns="0" rtlCol="0">
            <a:spAutoFit/>
          </a:bodyPr>
          <a:lstStyle/>
          <a:p>
            <a:r>
              <a:rPr lang="nb-NO" sz="2700" b="1" cap="all" baseline="0" dirty="0">
                <a:latin typeface="+mj-lt"/>
              </a:rPr>
              <a:t>agenda</a:t>
            </a:r>
          </a:p>
        </p:txBody>
      </p:sp>
      <p:sp>
        <p:nvSpPr>
          <p:cNvPr id="5" name="Plassholder for bunntekst 4"/>
          <p:cNvSpPr>
            <a:spLocks noGrp="1"/>
          </p:cNvSpPr>
          <p:nvPr>
            <p:ph type="ftr" sz="quarter" idx="3"/>
          </p:nvPr>
        </p:nvSpPr>
        <p:spPr>
          <a:xfrm>
            <a:off x="1382400" y="5331600"/>
            <a:ext cx="3981688" cy="250678"/>
          </a:xfrm>
          <a:prstGeom prst="rect">
            <a:avLst/>
          </a:prstGeom>
        </p:spPr>
        <p:txBody>
          <a:bodyPr vert="horz" lIns="0" tIns="0" rIns="0" bIns="0" rtlCol="0" anchor="ctr">
            <a:noAutofit/>
          </a:bodyPr>
          <a:lstStyle>
            <a:lvl1pPr algn="l">
              <a:defRPr sz="1600">
                <a:solidFill>
                  <a:srgbClr val="757776"/>
                </a:solidFill>
              </a:defRPr>
            </a:lvl1pPr>
          </a:lstStyle>
          <a:p>
            <a:r>
              <a:rPr lang="nb-NO"/>
              <a:t>Bunntekst</a:t>
            </a:r>
            <a:endParaRPr lang="nb-NO" dirty="0"/>
          </a:p>
        </p:txBody>
      </p:sp>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D7D1E034-C092-4EB9-BA5E-3DB7ECDAEF3C}" type="datetime1">
              <a:rPr lang="nb-NO" smtClean="0"/>
              <a:t>24.03.2019</a:t>
            </a:fld>
            <a:endParaRPr lang="nb-NO" dirty="0"/>
          </a:p>
        </p:txBody>
      </p:sp>
    </p:spTree>
    <p:extLst>
      <p:ext uri="{BB962C8B-B14F-4D97-AF65-F5344CB8AC3E}">
        <p14:creationId xmlns:p14="http://schemas.microsoft.com/office/powerpoint/2010/main" val="2513977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rød">
    <p:bg>
      <p:bgPr>
        <a:solidFill>
          <a:srgbClr val="FC4C0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idx="1"/>
          </p:nvPr>
        </p:nvSpPr>
        <p:spPr/>
        <p:txBody>
          <a:bodyPr/>
          <a:lstStyle>
            <a:lvl1pPr marL="0" indent="0">
              <a:buFont typeface="Arial" panose="020B0604020202020204" pitchFamily="34" charset="0"/>
              <a:buChar char="​"/>
              <a:defRPr>
                <a:solidFill>
                  <a:schemeClr val="bg1"/>
                </a:solidFill>
              </a:defRPr>
            </a:lvl1pPr>
            <a:lvl2pPr marL="308592" indent="0">
              <a:buFont typeface="Arial" panose="020B0604020202020204" pitchFamily="34" charset="0"/>
              <a:buChar char="​"/>
              <a:defRPr>
                <a:solidFill>
                  <a:schemeClr val="bg1"/>
                </a:solidFill>
              </a:defRPr>
            </a:lvl2pPr>
            <a:lvl3pPr marL="462888" indent="0">
              <a:buFont typeface="Arial" panose="020B0604020202020204" pitchFamily="34" charset="0"/>
              <a:buChar char="​"/>
              <a:defRPr>
                <a:solidFill>
                  <a:schemeClr val="bg1"/>
                </a:solidFill>
              </a:defRPr>
            </a:lvl3pPr>
            <a:lvl4pPr marL="617184" indent="0">
              <a:buFont typeface="Arial" panose="020B0604020202020204" pitchFamily="34" charset="0"/>
              <a:buChar char="​"/>
              <a:defRPr>
                <a:solidFill>
                  <a:schemeClr val="bg1"/>
                </a:solidFill>
              </a:defRPr>
            </a:lvl4pPr>
            <a:lvl5pPr marL="771480" indent="0">
              <a:buFont typeface="Arial" panose="020B0604020202020204" pitchFamily="34" charset="0"/>
              <a:buChar cha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5" name="Plassholder for bunntekst 4"/>
          <p:cNvSpPr>
            <a:spLocks noGrp="1"/>
          </p:cNvSpPr>
          <p:nvPr>
            <p:ph type="ftr" sz="quarter" idx="3"/>
          </p:nvPr>
        </p:nvSpPr>
        <p:spPr>
          <a:xfrm>
            <a:off x="1382400" y="5331600"/>
            <a:ext cx="3981688" cy="250678"/>
          </a:xfrm>
          <a:prstGeom prst="rect">
            <a:avLst/>
          </a:prstGeom>
        </p:spPr>
        <p:txBody>
          <a:bodyPr vert="horz" lIns="0" tIns="0" rIns="0" bIns="0" rtlCol="0" anchor="ctr">
            <a:noAutofit/>
          </a:bodyPr>
          <a:lstStyle>
            <a:lvl1pPr algn="l">
              <a:defRPr sz="1600">
                <a:solidFill>
                  <a:srgbClr val="757776"/>
                </a:solidFill>
              </a:defRPr>
            </a:lvl1pPr>
          </a:lstStyle>
          <a:p>
            <a:r>
              <a:rPr lang="nb-NO"/>
              <a:t>Bunntekst</a:t>
            </a:r>
            <a:endParaRPr lang="nb-NO" dirty="0"/>
          </a:p>
        </p:txBody>
      </p:sp>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D1618D42-CAC0-4127-A349-0CBE168991CD}" type="datetime1">
              <a:rPr lang="nb-NO" smtClean="0"/>
              <a:t>24.03.2019</a:t>
            </a:fld>
            <a:endParaRPr lang="nb-NO" dirty="0"/>
          </a:p>
        </p:txBody>
      </p:sp>
    </p:spTree>
    <p:extLst>
      <p:ext uri="{BB962C8B-B14F-4D97-AF65-F5344CB8AC3E}">
        <p14:creationId xmlns:p14="http://schemas.microsoft.com/office/powerpoint/2010/main" val="805928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og to bilder">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382609" y="542406"/>
            <a:ext cx="2973337" cy="1975547"/>
          </a:xfrm>
        </p:spPr>
        <p:txBody>
          <a:bodyPr/>
          <a:lstStyle>
            <a:lvl1pPr>
              <a:spcBef>
                <a:spcPts val="0"/>
              </a:spcBef>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9" name="Plassholder for bilde 8"/>
          <p:cNvSpPr>
            <a:spLocks noGrp="1"/>
          </p:cNvSpPr>
          <p:nvPr>
            <p:ph type="pic" sz="quarter" idx="10"/>
          </p:nvPr>
        </p:nvSpPr>
        <p:spPr>
          <a:xfrm>
            <a:off x="1382608" y="2680581"/>
            <a:ext cx="2985873" cy="1887364"/>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10" name="Plassholder for bilde 8"/>
          <p:cNvSpPr>
            <a:spLocks noGrp="1"/>
          </p:cNvSpPr>
          <p:nvPr>
            <p:ph type="pic" sz="quarter" idx="11"/>
          </p:nvPr>
        </p:nvSpPr>
        <p:spPr>
          <a:xfrm>
            <a:off x="4556735" y="566363"/>
            <a:ext cx="3169500" cy="4003125"/>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5" name="Plassholder for bunntekst 4"/>
          <p:cNvSpPr>
            <a:spLocks noGrp="1"/>
          </p:cNvSpPr>
          <p:nvPr>
            <p:ph type="ftr" sz="quarter" idx="12"/>
          </p:nvPr>
        </p:nvSpPr>
        <p:spPr/>
        <p:txBody>
          <a:bodyPr/>
          <a:lstStyle/>
          <a:p>
            <a:r>
              <a:rPr lang="nb-NO"/>
              <a:t>Bunntekst</a:t>
            </a:r>
            <a:endParaRPr lang="nb-NO" dirty="0"/>
          </a:p>
        </p:txBody>
      </p:sp>
      <p:sp>
        <p:nvSpPr>
          <p:cNvPr id="8"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6789FF68-CA63-42C2-9A8D-69C0C6CA6C50}" type="datetime1">
              <a:rPr lang="nb-NO" smtClean="0"/>
              <a:t>24.03.2019</a:t>
            </a:fld>
            <a:endParaRPr lang="nb-NO" dirty="0"/>
          </a:p>
        </p:txBody>
      </p:sp>
    </p:spTree>
    <p:extLst>
      <p:ext uri="{BB962C8B-B14F-4D97-AF65-F5344CB8AC3E}">
        <p14:creationId xmlns:p14="http://schemas.microsoft.com/office/powerpoint/2010/main" val="4083018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nchor="t"/>
          <a:lstStyle/>
          <a:p>
            <a:r>
              <a:rPr lang="nb-NO" dirty="0"/>
              <a:t>Klikk for å redigere tittelstil</a:t>
            </a:r>
          </a:p>
        </p:txBody>
      </p:sp>
      <p:sp>
        <p:nvSpPr>
          <p:cNvPr id="3" name="Plassholder for innhold 2"/>
          <p:cNvSpPr>
            <a:spLocks noGrp="1"/>
          </p:cNvSpPr>
          <p:nvPr>
            <p:ph idx="1"/>
          </p:nvPr>
        </p:nvSpPr>
        <p:spPr>
          <a:xfrm>
            <a:off x="1382608" y="1622784"/>
            <a:ext cx="6378789" cy="3393726"/>
          </a:xfrm>
        </p:spPr>
        <p:txBody>
          <a:bodyPr/>
          <a:lstStyle>
            <a:lvl1pPr>
              <a:defRPr b="1"/>
            </a:lvl1pPr>
            <a:lvl2pPr marL="0" indent="-84863">
              <a:buFont typeface="Arial" panose="020B0604020202020204" pitchFamily="34" charset="0"/>
              <a:buChar char="​"/>
              <a:defRPr sz="1200"/>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5" name="Plassholder for bunntekst 4"/>
          <p:cNvSpPr>
            <a:spLocks noGrp="1"/>
          </p:cNvSpPr>
          <p:nvPr>
            <p:ph type="ftr" sz="quarter" idx="3"/>
          </p:nvPr>
        </p:nvSpPr>
        <p:spPr>
          <a:xfrm>
            <a:off x="1382400" y="5331600"/>
            <a:ext cx="3981688" cy="250678"/>
          </a:xfrm>
          <a:prstGeom prst="rect">
            <a:avLst/>
          </a:prstGeom>
        </p:spPr>
        <p:txBody>
          <a:bodyPr vert="horz" lIns="0" tIns="0" rIns="0" bIns="0" rtlCol="0" anchor="ctr">
            <a:noAutofit/>
          </a:bodyPr>
          <a:lstStyle>
            <a:lvl1pPr algn="l">
              <a:defRPr sz="1600">
                <a:solidFill>
                  <a:srgbClr val="757776"/>
                </a:solidFill>
              </a:defRPr>
            </a:lvl1pPr>
          </a:lstStyle>
          <a:p>
            <a:r>
              <a:rPr lang="nb-NO"/>
              <a:t>Bunntekst</a:t>
            </a:r>
            <a:endParaRPr lang="nb-NO" dirty="0"/>
          </a:p>
        </p:txBody>
      </p:sp>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666DF589-E964-4BCE-962E-1A8F0974DCAD}" type="datetime1">
              <a:rPr lang="nb-NO" smtClean="0"/>
              <a:t>24.03.2019</a:t>
            </a:fld>
            <a:endParaRPr lang="nb-NO" dirty="0"/>
          </a:p>
        </p:txBody>
      </p:sp>
    </p:spTree>
    <p:extLst>
      <p:ext uri="{BB962C8B-B14F-4D97-AF65-F5344CB8AC3E}">
        <p14:creationId xmlns:p14="http://schemas.microsoft.com/office/powerpoint/2010/main" val="1313206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side">
    <p:bg>
      <p:bgPr>
        <a:solidFill>
          <a:srgbClr val="121212"/>
        </a:solidFill>
        <a:effectLst/>
      </p:bgPr>
    </p:bg>
    <p:spTree>
      <p:nvGrpSpPr>
        <p:cNvPr id="1" name=""/>
        <p:cNvGrpSpPr/>
        <p:nvPr/>
      </p:nvGrpSpPr>
      <p:grpSpPr>
        <a:xfrm>
          <a:off x="0" y="0"/>
          <a:ext cx="0" cy="0"/>
          <a:chOff x="0" y="0"/>
          <a:chExt cx="0" cy="0"/>
        </a:xfrm>
      </p:grpSpPr>
      <p:sp>
        <p:nvSpPr>
          <p:cNvPr id="3" name="Plassholder for media 2"/>
          <p:cNvSpPr>
            <a:spLocks noGrp="1"/>
          </p:cNvSpPr>
          <p:nvPr>
            <p:ph type="media" sz="quarter" idx="10"/>
          </p:nvPr>
        </p:nvSpPr>
        <p:spPr>
          <a:xfrm>
            <a:off x="1311626" y="1026244"/>
            <a:ext cx="6530343" cy="3668245"/>
          </a:xfrm>
          <a:solidFill>
            <a:schemeClr val="bg1">
              <a:lumMod val="85000"/>
            </a:schemeClr>
          </a:solidFill>
        </p:spPr>
        <p:txBody>
          <a:bodyPr/>
          <a:lstStyle>
            <a:lvl1pPr marL="0" indent="0" algn="ctr">
              <a:buNone/>
              <a:defRPr/>
            </a:lvl1pPr>
          </a:lstStyle>
          <a:p>
            <a:r>
              <a:rPr lang="nb-NO"/>
              <a:t>Klikk ikonet for å legge til media</a:t>
            </a:r>
            <a:endParaRPr lang="nb-NO" dirty="0"/>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91560"/>
            <a:ext cx="9137966" cy="524696"/>
          </a:xfrm>
          <a:prstGeom prst="rect">
            <a:avLst/>
          </a:prstGeom>
        </p:spPr>
      </p:pic>
      <p:sp>
        <p:nvSpPr>
          <p:cNvPr id="5"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F2531517-B87D-4F88-9623-750AF63A4D5C}" type="datetime1">
              <a:rPr lang="nb-NO" smtClean="0"/>
              <a:t>24.03.2019</a:t>
            </a:fld>
            <a:endParaRPr lang="nb-NO" dirty="0"/>
          </a:p>
        </p:txBody>
      </p:sp>
    </p:spTree>
    <p:extLst>
      <p:ext uri="{BB962C8B-B14F-4D97-AF65-F5344CB8AC3E}">
        <p14:creationId xmlns:p14="http://schemas.microsoft.com/office/powerpoint/2010/main" val="122304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4" name="Plassholder for bilde 3"/>
          <p:cNvSpPr>
            <a:spLocks noGrp="1"/>
          </p:cNvSpPr>
          <p:nvPr>
            <p:ph type="pic" sz="quarter" idx="10"/>
          </p:nvPr>
        </p:nvSpPr>
        <p:spPr>
          <a:xfrm>
            <a:off x="2" y="0"/>
            <a:ext cx="9142639" cy="5190320"/>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3" name="Plassholder for bunntekst 2"/>
          <p:cNvSpPr>
            <a:spLocks noGrp="1"/>
          </p:cNvSpPr>
          <p:nvPr>
            <p:ph type="ftr" sz="quarter" idx="11"/>
          </p:nvPr>
        </p:nvSpPr>
        <p:spPr/>
        <p:txBody>
          <a:bodyPr/>
          <a:lstStyle/>
          <a:p>
            <a:r>
              <a:rPr lang="nb-NO"/>
              <a:t>Bunntekst</a:t>
            </a:r>
            <a:endParaRPr lang="nb-NO" dirty="0"/>
          </a:p>
        </p:txBody>
      </p:sp>
      <p:sp>
        <p:nvSpPr>
          <p:cNvPr id="5"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C1EA4E6F-AF26-4D48-A46F-2EBBE01BEE2E}" type="datetime1">
              <a:rPr lang="nb-NO" smtClean="0"/>
              <a:t>24.03.2019</a:t>
            </a:fld>
            <a:endParaRPr lang="nb-NO" dirty="0"/>
          </a:p>
        </p:txBody>
      </p:sp>
    </p:spTree>
    <p:extLst>
      <p:ext uri="{BB962C8B-B14F-4D97-AF65-F5344CB8AC3E}">
        <p14:creationId xmlns:p14="http://schemas.microsoft.com/office/powerpoint/2010/main" val="2130938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med ramme">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4" name="Plassholder for bilde 3"/>
          <p:cNvSpPr>
            <a:spLocks noGrp="1"/>
          </p:cNvSpPr>
          <p:nvPr>
            <p:ph type="pic" sz="quarter" idx="10"/>
          </p:nvPr>
        </p:nvSpPr>
        <p:spPr>
          <a:xfrm>
            <a:off x="1086333" y="319447"/>
            <a:ext cx="6945434" cy="4541710"/>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5" name="Plassholder for bunntekst 4"/>
          <p:cNvSpPr>
            <a:spLocks noGrp="1"/>
          </p:cNvSpPr>
          <p:nvPr>
            <p:ph type="ftr" sz="quarter" idx="3"/>
          </p:nvPr>
        </p:nvSpPr>
        <p:spPr>
          <a:xfrm>
            <a:off x="1382400" y="5331600"/>
            <a:ext cx="3981688" cy="250678"/>
          </a:xfrm>
          <a:prstGeom prst="rect">
            <a:avLst/>
          </a:prstGeom>
        </p:spPr>
        <p:txBody>
          <a:bodyPr vert="horz" lIns="0" tIns="0" rIns="0" bIns="0" rtlCol="0" anchor="ctr">
            <a:noAutofit/>
          </a:bodyPr>
          <a:lstStyle>
            <a:lvl1pPr algn="l">
              <a:defRPr sz="1600">
                <a:solidFill>
                  <a:srgbClr val="757776"/>
                </a:solidFill>
              </a:defRPr>
            </a:lvl1pPr>
          </a:lstStyle>
          <a:p>
            <a:r>
              <a:rPr lang="nb-NO"/>
              <a:t>Bunntekst</a:t>
            </a:r>
            <a:endParaRPr lang="nb-NO" dirty="0"/>
          </a:p>
        </p:txBody>
      </p:sp>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DB353620-E9F9-44DC-AA32-942A0475F5D2}" type="datetime1">
              <a:rPr lang="nb-NO" smtClean="0"/>
              <a:t>24.03.2019</a:t>
            </a:fld>
            <a:endParaRPr lang="nb-NO" dirty="0"/>
          </a:p>
        </p:txBody>
      </p:sp>
    </p:spTree>
    <p:extLst>
      <p:ext uri="{BB962C8B-B14F-4D97-AF65-F5344CB8AC3E}">
        <p14:creationId xmlns:p14="http://schemas.microsoft.com/office/powerpoint/2010/main" val="2514765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ssholder for dato 3"/>
          <p:cNvSpPr>
            <a:spLocks noGrp="1"/>
          </p:cNvSpPr>
          <p:nvPr>
            <p:ph type="dt" sz="half" idx="2"/>
          </p:nvPr>
        </p:nvSpPr>
        <p:spPr>
          <a:xfrm>
            <a:off x="0" y="0"/>
            <a:ext cx="0" cy="0"/>
          </a:xfrm>
          <a:prstGeom prst="rect">
            <a:avLst/>
          </a:prstGeom>
        </p:spPr>
        <p:txBody>
          <a:bodyPr vert="horz" lIns="0" tIns="0" rIns="0" bIns="0" rtlCol="0" anchor="t" anchorCtr="0">
            <a:noAutofit/>
          </a:bodyPr>
          <a:lstStyle>
            <a:lvl1pPr algn="r">
              <a:defRPr sz="100">
                <a:solidFill>
                  <a:schemeClr val="bg1"/>
                </a:solidFill>
              </a:defRPr>
            </a:lvl1pPr>
          </a:lstStyle>
          <a:p>
            <a:fld id="{47426159-40B8-4906-8DD4-9A545BDE9DF6}" type="datetime1">
              <a:rPr lang="nb-NO" smtClean="0"/>
              <a:t>24.03.2019</a:t>
            </a:fld>
            <a:endParaRPr lang="nb-NO" dirty="0"/>
          </a:p>
        </p:txBody>
      </p:sp>
      <p:sp>
        <p:nvSpPr>
          <p:cNvPr id="3" name="Rektangel 2">
            <a:extLst>
              <a:ext uri="{FF2B5EF4-FFF2-40B4-BE49-F238E27FC236}">
                <a16:creationId xmlns:a16="http://schemas.microsoft.com/office/drawing/2014/main" id="{F54B9980-D183-4011-846B-4E8D6B76DE43}"/>
              </a:ext>
            </a:extLst>
          </p:cNvPr>
          <p:cNvSpPr/>
          <p:nvPr userDrawn="1"/>
        </p:nvSpPr>
        <p:spPr>
          <a:xfrm>
            <a:off x="2699792" y="1993404"/>
            <a:ext cx="360040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08434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lt bilde">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4" name="Plassholder for bilde 3"/>
          <p:cNvSpPr>
            <a:spLocks noGrp="1"/>
          </p:cNvSpPr>
          <p:nvPr>
            <p:ph type="pic" sz="quarter" idx="10"/>
          </p:nvPr>
        </p:nvSpPr>
        <p:spPr>
          <a:xfrm>
            <a:off x="2882486" y="319447"/>
            <a:ext cx="3380903" cy="4541710"/>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3" name="Plassholder for bunntekst 2"/>
          <p:cNvSpPr>
            <a:spLocks noGrp="1"/>
          </p:cNvSpPr>
          <p:nvPr>
            <p:ph type="ftr" sz="quarter" idx="11"/>
          </p:nvPr>
        </p:nvSpPr>
        <p:spPr/>
        <p:txBody>
          <a:bodyPr/>
          <a:lstStyle/>
          <a:p>
            <a:r>
              <a:rPr lang="nb-NO"/>
              <a:t>Bunntekst</a:t>
            </a:r>
            <a:endParaRPr lang="nb-NO" dirty="0"/>
          </a:p>
        </p:txBody>
      </p:sp>
      <p:sp>
        <p:nvSpPr>
          <p:cNvPr id="5"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CB2E72A4-38EA-4C2E-9F62-8FD56DE1FFE9}" type="datetime1">
              <a:rPr lang="nb-NO" smtClean="0"/>
              <a:t>24.03.2019</a:t>
            </a:fld>
            <a:endParaRPr lang="nb-NO" dirty="0"/>
          </a:p>
        </p:txBody>
      </p:sp>
    </p:spTree>
    <p:extLst>
      <p:ext uri="{BB962C8B-B14F-4D97-AF65-F5344CB8AC3E}">
        <p14:creationId xmlns:p14="http://schemas.microsoft.com/office/powerpoint/2010/main" val="3728549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4" name="Plassholder for bilde 3"/>
          <p:cNvSpPr>
            <a:spLocks noGrp="1"/>
          </p:cNvSpPr>
          <p:nvPr>
            <p:ph type="pic" sz="quarter" idx="10"/>
          </p:nvPr>
        </p:nvSpPr>
        <p:spPr>
          <a:xfrm>
            <a:off x="0" y="319447"/>
            <a:ext cx="3302206" cy="4541710"/>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5" name="Plassholder for bilde 3"/>
          <p:cNvSpPr>
            <a:spLocks noGrp="1"/>
          </p:cNvSpPr>
          <p:nvPr>
            <p:ph type="pic" sz="quarter" idx="12"/>
          </p:nvPr>
        </p:nvSpPr>
        <p:spPr>
          <a:xfrm>
            <a:off x="3302208" y="319447"/>
            <a:ext cx="5840583" cy="4541710"/>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3" name="Plassholder for bunntekst 2"/>
          <p:cNvSpPr>
            <a:spLocks noGrp="1"/>
          </p:cNvSpPr>
          <p:nvPr>
            <p:ph type="ftr" sz="quarter" idx="13"/>
          </p:nvPr>
        </p:nvSpPr>
        <p:spPr/>
        <p:txBody>
          <a:bodyPr/>
          <a:lstStyle/>
          <a:p>
            <a:r>
              <a:rPr lang="nb-NO"/>
              <a:t>Bunntekst</a:t>
            </a:r>
            <a:endParaRPr lang="nb-NO" dirty="0"/>
          </a:p>
        </p:txBody>
      </p:sp>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884F3568-D0FD-4056-B329-05896D012715}" type="datetime1">
              <a:rPr lang="nb-NO" smtClean="0"/>
              <a:t>24.03.2019</a:t>
            </a:fld>
            <a:endParaRPr lang="nb-NO" dirty="0"/>
          </a:p>
        </p:txBody>
      </p:sp>
    </p:spTree>
    <p:extLst>
      <p:ext uri="{BB962C8B-B14F-4D97-AF65-F5344CB8AC3E}">
        <p14:creationId xmlns:p14="http://schemas.microsoft.com/office/powerpoint/2010/main" val="1702998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e fullskjerm">
    <p:spTree>
      <p:nvGrpSpPr>
        <p:cNvPr id="1" name=""/>
        <p:cNvGrpSpPr/>
        <p:nvPr/>
      </p:nvGrpSpPr>
      <p:grpSpPr>
        <a:xfrm>
          <a:off x="0" y="0"/>
          <a:ext cx="0" cy="0"/>
          <a:chOff x="0" y="0"/>
          <a:chExt cx="0" cy="0"/>
        </a:xfrm>
      </p:grpSpPr>
      <p:sp>
        <p:nvSpPr>
          <p:cNvPr id="6" name="Plassholder for bilde 5"/>
          <p:cNvSpPr>
            <a:spLocks noGrp="1"/>
          </p:cNvSpPr>
          <p:nvPr>
            <p:ph type="pic" sz="quarter" idx="10" hasCustomPrompt="1"/>
          </p:nvPr>
        </p:nvSpPr>
        <p:spPr>
          <a:xfrm>
            <a:off x="2" y="0"/>
            <a:ext cx="9142789" cy="5715000"/>
          </a:xfrm>
          <a:solidFill>
            <a:schemeClr val="bg1">
              <a:lumMod val="85000"/>
            </a:schemeClr>
          </a:solidFill>
        </p:spPr>
        <p:txBody>
          <a:bodyPr/>
          <a:lstStyle>
            <a:lvl1pPr marL="0" indent="0" algn="ctr">
              <a:buNone/>
              <a:defRPr baseline="0"/>
            </a:lvl1pPr>
          </a:lstStyle>
          <a:p>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r>
              <a:rPr lang="nb-NO" dirty="0"/>
              <a:t>Sett inn bilde her</a:t>
            </a:r>
          </a:p>
        </p:txBody>
      </p:sp>
      <p:sp>
        <p:nvSpPr>
          <p:cNvPr id="3"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91401440-41D4-46AC-A65A-ED8B8DC3E8F0}" type="datetime1">
              <a:rPr lang="nb-NO" smtClean="0"/>
              <a:t>24.03.2019</a:t>
            </a:fld>
            <a:endParaRPr lang="nb-NO" dirty="0"/>
          </a:p>
        </p:txBody>
      </p:sp>
    </p:spTree>
    <p:extLst>
      <p:ext uri="{BB962C8B-B14F-4D97-AF65-F5344CB8AC3E}">
        <p14:creationId xmlns:p14="http://schemas.microsoft.com/office/powerpoint/2010/main" val="1507599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store bilder, flere små">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4" name="Plassholder for bilde 3"/>
          <p:cNvSpPr>
            <a:spLocks noGrp="1"/>
          </p:cNvSpPr>
          <p:nvPr>
            <p:ph type="pic" sz="quarter" idx="10"/>
          </p:nvPr>
        </p:nvSpPr>
        <p:spPr>
          <a:xfrm>
            <a:off x="0" y="319448"/>
            <a:ext cx="4123128" cy="3174413"/>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5" name="Plassholder for bilde 3"/>
          <p:cNvSpPr>
            <a:spLocks noGrp="1"/>
          </p:cNvSpPr>
          <p:nvPr>
            <p:ph type="pic" sz="quarter" idx="12"/>
          </p:nvPr>
        </p:nvSpPr>
        <p:spPr>
          <a:xfrm>
            <a:off x="4123130" y="319448"/>
            <a:ext cx="5019661" cy="3174413"/>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6" name="Plassholder for bilde 5"/>
          <p:cNvSpPr>
            <a:spLocks noGrp="1"/>
          </p:cNvSpPr>
          <p:nvPr>
            <p:ph type="pic" sz="quarter" idx="13"/>
          </p:nvPr>
        </p:nvSpPr>
        <p:spPr>
          <a:xfrm>
            <a:off x="208319" y="3618863"/>
            <a:ext cx="1228297" cy="1233036"/>
          </a:xfrm>
          <a:solidFill>
            <a:schemeClr val="bg1">
              <a:lumMod val="85000"/>
            </a:schemeClr>
          </a:solidFill>
        </p:spPr>
        <p:txBody>
          <a:bodyPr/>
          <a:lstStyle>
            <a:lvl1pPr marL="0" indent="0" algn="ctr">
              <a:buNone/>
              <a:defRPr baseline="0"/>
            </a:lvl1pPr>
          </a:lstStyle>
          <a:p>
            <a:r>
              <a:rPr lang="nb-NO"/>
              <a:t>Klikk ikonet for å legge til et bilde</a:t>
            </a:r>
            <a:endParaRPr lang="nb-NO" dirty="0"/>
          </a:p>
        </p:txBody>
      </p:sp>
      <p:sp>
        <p:nvSpPr>
          <p:cNvPr id="8" name="Plassholder for bilde 5"/>
          <p:cNvSpPr>
            <a:spLocks noGrp="1"/>
          </p:cNvSpPr>
          <p:nvPr>
            <p:ph type="pic" sz="quarter" idx="14"/>
          </p:nvPr>
        </p:nvSpPr>
        <p:spPr>
          <a:xfrm>
            <a:off x="1514420" y="3618863"/>
            <a:ext cx="1228297" cy="1233036"/>
          </a:xfrm>
          <a:solidFill>
            <a:schemeClr val="bg1">
              <a:lumMod val="85000"/>
            </a:schemeClr>
          </a:solidFill>
        </p:spPr>
        <p:txBody>
          <a:bodyPr/>
          <a:lstStyle>
            <a:lvl1pPr marL="0" indent="0" algn="ctr">
              <a:buNone/>
              <a:defRPr baseline="0"/>
            </a:lvl1pPr>
          </a:lstStyle>
          <a:p>
            <a:r>
              <a:rPr lang="nb-NO"/>
              <a:t>Klikk ikonet for å legge til et bilde</a:t>
            </a:r>
            <a:endParaRPr lang="nb-NO" dirty="0"/>
          </a:p>
        </p:txBody>
      </p:sp>
      <p:sp>
        <p:nvSpPr>
          <p:cNvPr id="12" name="Plassholder for bilde 5"/>
          <p:cNvSpPr>
            <a:spLocks noGrp="1"/>
          </p:cNvSpPr>
          <p:nvPr>
            <p:ph type="pic" sz="quarter" idx="15"/>
          </p:nvPr>
        </p:nvSpPr>
        <p:spPr>
          <a:xfrm>
            <a:off x="2821109" y="3618863"/>
            <a:ext cx="1228297" cy="1233036"/>
          </a:xfrm>
          <a:solidFill>
            <a:schemeClr val="bg1">
              <a:lumMod val="85000"/>
            </a:schemeClr>
          </a:solidFill>
        </p:spPr>
        <p:txBody>
          <a:bodyPr/>
          <a:lstStyle>
            <a:lvl1pPr marL="0" indent="0" algn="ctr">
              <a:buNone/>
              <a:defRPr baseline="0"/>
            </a:lvl1pPr>
          </a:lstStyle>
          <a:p>
            <a:r>
              <a:rPr lang="nb-NO"/>
              <a:t>Klikk ikonet for å legge til et bilde</a:t>
            </a:r>
            <a:endParaRPr lang="nb-NO" dirty="0"/>
          </a:p>
        </p:txBody>
      </p:sp>
      <p:sp>
        <p:nvSpPr>
          <p:cNvPr id="13" name="Plassholder for bilde 5"/>
          <p:cNvSpPr>
            <a:spLocks noGrp="1"/>
          </p:cNvSpPr>
          <p:nvPr>
            <p:ph type="pic" sz="quarter" idx="16"/>
          </p:nvPr>
        </p:nvSpPr>
        <p:spPr>
          <a:xfrm>
            <a:off x="4124327" y="3618863"/>
            <a:ext cx="1228297" cy="1233036"/>
          </a:xfrm>
          <a:solidFill>
            <a:schemeClr val="bg1">
              <a:lumMod val="85000"/>
            </a:schemeClr>
          </a:solidFill>
        </p:spPr>
        <p:txBody>
          <a:bodyPr/>
          <a:lstStyle>
            <a:lvl1pPr marL="0" indent="0" algn="ctr">
              <a:buNone/>
              <a:defRPr baseline="0"/>
            </a:lvl1pPr>
          </a:lstStyle>
          <a:p>
            <a:r>
              <a:rPr lang="nb-NO"/>
              <a:t>Klikk ikonet for å legge til et bilde</a:t>
            </a:r>
            <a:endParaRPr lang="nb-NO" dirty="0"/>
          </a:p>
        </p:txBody>
      </p:sp>
      <p:sp>
        <p:nvSpPr>
          <p:cNvPr id="14" name="Plassholder for bilde 5"/>
          <p:cNvSpPr>
            <a:spLocks noGrp="1"/>
          </p:cNvSpPr>
          <p:nvPr>
            <p:ph type="pic" sz="quarter" idx="17"/>
          </p:nvPr>
        </p:nvSpPr>
        <p:spPr>
          <a:xfrm>
            <a:off x="5423947" y="3618863"/>
            <a:ext cx="1228297" cy="1233036"/>
          </a:xfrm>
          <a:solidFill>
            <a:schemeClr val="bg1">
              <a:lumMod val="85000"/>
            </a:schemeClr>
          </a:solidFill>
        </p:spPr>
        <p:txBody>
          <a:bodyPr/>
          <a:lstStyle>
            <a:lvl1pPr marL="0" indent="0" algn="ctr">
              <a:buNone/>
              <a:defRPr baseline="0"/>
            </a:lvl1pPr>
          </a:lstStyle>
          <a:p>
            <a:r>
              <a:rPr lang="nb-NO"/>
              <a:t>Klikk ikonet for å legge til et bilde</a:t>
            </a:r>
            <a:endParaRPr lang="nb-NO" dirty="0"/>
          </a:p>
        </p:txBody>
      </p:sp>
      <p:sp>
        <p:nvSpPr>
          <p:cNvPr id="3" name="Plassholder for bunntekst 2"/>
          <p:cNvSpPr>
            <a:spLocks noGrp="1"/>
          </p:cNvSpPr>
          <p:nvPr>
            <p:ph type="ftr" sz="quarter" idx="18"/>
          </p:nvPr>
        </p:nvSpPr>
        <p:spPr/>
        <p:txBody>
          <a:bodyPr/>
          <a:lstStyle/>
          <a:p>
            <a:r>
              <a:rPr lang="nb-NO"/>
              <a:t>Bunntekst</a:t>
            </a:r>
            <a:endParaRPr lang="nb-NO" dirty="0"/>
          </a:p>
        </p:txBody>
      </p:sp>
      <p:sp>
        <p:nvSpPr>
          <p:cNvPr id="11"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CB5D3855-9F22-44F7-AEBD-0E435A9C1C7B}" type="datetime1">
              <a:rPr lang="nb-NO" smtClean="0"/>
              <a:t>24.03.2019</a:t>
            </a:fld>
            <a:endParaRPr lang="nb-NO" dirty="0"/>
          </a:p>
        </p:txBody>
      </p:sp>
    </p:spTree>
    <p:extLst>
      <p:ext uri="{BB962C8B-B14F-4D97-AF65-F5344CB8AC3E}">
        <p14:creationId xmlns:p14="http://schemas.microsoft.com/office/powerpoint/2010/main" val="1456351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akk">
    <p:bg>
      <p:bgPr>
        <a:solidFill>
          <a:srgbClr val="FC4C0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82608" y="2265282"/>
            <a:ext cx="6378789" cy="323165"/>
          </a:xfrm>
        </p:spPr>
        <p:txBody>
          <a:bodyPr anchor="ctr">
            <a:spAutoFit/>
          </a:bodyPr>
          <a:lstStyle>
            <a:lvl1pPr algn="ctr">
              <a:defRPr sz="2100" cap="none" baseline="0">
                <a:solidFill>
                  <a:schemeClr val="bg1"/>
                </a:solidFill>
              </a:defRPr>
            </a:lvl1pPr>
          </a:lstStyle>
          <a:p>
            <a:r>
              <a:rPr lang="nb-NO"/>
              <a:t>Klikk for å redigere tittelstil</a:t>
            </a:r>
            <a:endParaRPr lang="nb-NO" dirty="0"/>
          </a:p>
        </p:txBody>
      </p:sp>
      <p:pic>
        <p:nvPicPr>
          <p:cNvPr id="6" name="Bil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4"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5F22054D-F4A8-4554-A8B4-D9EB45C486C8}" type="datetime1">
              <a:rPr lang="nb-NO" smtClean="0"/>
              <a:t>24.03.2019</a:t>
            </a:fld>
            <a:endParaRPr lang="nb-NO" dirty="0"/>
          </a:p>
        </p:txBody>
      </p:sp>
    </p:spTree>
    <p:extLst>
      <p:ext uri="{BB962C8B-B14F-4D97-AF65-F5344CB8AC3E}">
        <p14:creationId xmlns:p14="http://schemas.microsoft.com/office/powerpoint/2010/main" val="3813795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524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tellysbil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99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62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tel og innhold, h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692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17074"/>
                </a:solidFill>
              </a:defRPr>
            </a:lvl1pPr>
          </a:lstStyle>
          <a:p>
            <a:r>
              <a:rPr lang="nb-NO" noProof="0"/>
              <a:t>Klikk for å redigere tittelstil</a:t>
            </a:r>
            <a:endParaRPr lang="en-GB" noProof="0" dirty="0"/>
          </a:p>
        </p:txBody>
      </p:sp>
      <p:sp>
        <p:nvSpPr>
          <p:cNvPr id="3" name="Content Placeholder 2"/>
          <p:cNvSpPr>
            <a:spLocks noGrp="1"/>
          </p:cNvSpPr>
          <p:nvPr>
            <p:ph idx="1"/>
          </p:nvPr>
        </p:nvSpPr>
        <p:spPr>
          <a:xfrm>
            <a:off x="395288" y="1057014"/>
            <a:ext cx="8353425" cy="3838770"/>
          </a:xfrm>
          <a:prstGeom prst="rect">
            <a:avLst/>
          </a:prstGeom>
        </p:spPr>
        <p:txBody>
          <a:bodyPr/>
          <a:lstStyle>
            <a:lvl1pPr>
              <a:defRPr>
                <a:solidFill>
                  <a:srgbClr val="717074"/>
                </a:solidFill>
              </a:defRPr>
            </a:lvl1pPr>
            <a:lvl2pPr>
              <a:defRPr>
                <a:solidFill>
                  <a:srgbClr val="717074"/>
                </a:solidFill>
              </a:defRPr>
            </a:lvl2pPr>
            <a:lvl3pPr>
              <a:defRPr>
                <a:solidFill>
                  <a:srgbClr val="717074"/>
                </a:solidFill>
              </a:defRPr>
            </a:lvl3pPr>
            <a:lvl4pPr>
              <a:defRPr>
                <a:solidFill>
                  <a:srgbClr val="717074"/>
                </a:solidFill>
              </a:defRPr>
            </a:lvl4pPr>
            <a:lvl5pPr>
              <a:defRPr>
                <a:solidFill>
                  <a:srgbClr val="717074"/>
                </a:solidFill>
              </a:defRPr>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GB" noProof="0" dirty="0"/>
          </a:p>
        </p:txBody>
      </p:sp>
      <p:sp>
        <p:nvSpPr>
          <p:cNvPr id="4" name="Platshållare för datum 3"/>
          <p:cNvSpPr>
            <a:spLocks noGrp="1"/>
          </p:cNvSpPr>
          <p:nvPr>
            <p:ph type="dt" sz="half" idx="14"/>
          </p:nvPr>
        </p:nvSpPr>
        <p:spPr/>
        <p:txBody>
          <a:bodyPr/>
          <a:lstStyle/>
          <a:p>
            <a:r>
              <a:rPr lang="nb-NO" noProof="0"/>
              <a:t>01/01/2013</a:t>
            </a:r>
            <a:endParaRPr lang="en-GB" noProof="0" dirty="0"/>
          </a:p>
        </p:txBody>
      </p:sp>
      <p:sp>
        <p:nvSpPr>
          <p:cNvPr id="5" name="Platshållare för bildnummer 4"/>
          <p:cNvSpPr>
            <a:spLocks noGrp="1"/>
          </p:cNvSpPr>
          <p:nvPr>
            <p:ph type="sldNum" sz="quarter" idx="15"/>
          </p:nvPr>
        </p:nvSpPr>
        <p:spPr/>
        <p:txBody>
          <a:bodyPr/>
          <a:lstStyle/>
          <a:p>
            <a:fld id="{42FF4F9B-AAFB-443B-9E8C-0CF350B8F795}" type="slidenum">
              <a:rPr lang="nb-NO" smtClean="0"/>
              <a:pPr/>
              <a:t>‹#›</a:t>
            </a:fld>
            <a:endParaRPr lang="nb-NO" dirty="0"/>
          </a:p>
        </p:txBody>
      </p:sp>
    </p:spTree>
    <p:extLst>
      <p:ext uri="{BB962C8B-B14F-4D97-AF65-F5344CB8AC3E}">
        <p14:creationId xmlns:p14="http://schemas.microsoft.com/office/powerpoint/2010/main" val="269761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side">
    <p:bg>
      <p:bgPr>
        <a:solidFill>
          <a:schemeClr val="bg1">
            <a:lumMod val="85000"/>
          </a:schemeClr>
        </a:solidFill>
        <a:effectLst/>
      </p:bgPr>
    </p:bg>
    <p:spTree>
      <p:nvGrpSpPr>
        <p:cNvPr id="1" name=""/>
        <p:cNvGrpSpPr/>
        <p:nvPr/>
      </p:nvGrpSpPr>
      <p:grpSpPr>
        <a:xfrm>
          <a:off x="0" y="0"/>
          <a:ext cx="0" cy="0"/>
          <a:chOff x="0" y="0"/>
          <a:chExt cx="0" cy="0"/>
        </a:xfrm>
      </p:grpSpPr>
      <p:sp>
        <p:nvSpPr>
          <p:cNvPr id="7" name="Rektangel 6"/>
          <p:cNvSpPr/>
          <p:nvPr userDrawn="1"/>
        </p:nvSpPr>
        <p:spPr>
          <a:xfrm>
            <a:off x="1070902" y="1026244"/>
            <a:ext cx="4676400" cy="2425053"/>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endParaRPr lang="nb-NO"/>
          </a:p>
        </p:txBody>
      </p:sp>
      <p:sp>
        <p:nvSpPr>
          <p:cNvPr id="2" name="Tittel 1"/>
          <p:cNvSpPr>
            <a:spLocks noGrp="1"/>
          </p:cNvSpPr>
          <p:nvPr>
            <p:ph type="ctrTitle"/>
          </p:nvPr>
        </p:nvSpPr>
        <p:spPr>
          <a:xfrm>
            <a:off x="1416554" y="1221500"/>
            <a:ext cx="4021296" cy="1275960"/>
          </a:xfrm>
        </p:spPr>
        <p:txBody>
          <a:bodyPr lIns="0" tIns="0" rIns="0" bIns="0" anchor="b" anchorCtr="0">
            <a:noAutofit/>
          </a:bodyPr>
          <a:lstStyle>
            <a:lvl1pPr>
              <a:defRPr sz="2700" b="1">
                <a:solidFill>
                  <a:schemeClr val="bg1"/>
                </a:solidFill>
              </a:defRPr>
            </a:lvl1pPr>
          </a:lstStyle>
          <a:p>
            <a:r>
              <a:rPr lang="nb-NO"/>
              <a:t>Klikk for å redigere tittelstil</a:t>
            </a:r>
            <a:endParaRPr lang="nb-NO" dirty="0"/>
          </a:p>
        </p:txBody>
      </p:sp>
      <p:sp>
        <p:nvSpPr>
          <p:cNvPr id="9" name="Plassholder for tekst 8"/>
          <p:cNvSpPr>
            <a:spLocks noGrp="1"/>
          </p:cNvSpPr>
          <p:nvPr>
            <p:ph type="body" sz="quarter" idx="13"/>
          </p:nvPr>
        </p:nvSpPr>
        <p:spPr>
          <a:xfrm>
            <a:off x="1416554" y="2825666"/>
            <a:ext cx="4019671" cy="184710"/>
          </a:xfrm>
        </p:spPr>
        <p:txBody>
          <a:bodyPr wrap="square" lIns="0" tIns="0" rIns="0" bIns="0" anchor="t" anchorCtr="0">
            <a:spAutoFit/>
          </a:bodyPr>
          <a:lstStyle>
            <a:lvl1pPr marL="0" indent="0">
              <a:buNone/>
              <a:defRPr sz="1200">
                <a:solidFill>
                  <a:schemeClr val="bg1"/>
                </a:solidFill>
              </a:defRPr>
            </a:lvl1pPr>
            <a:lvl2pPr marL="457048" indent="0">
              <a:buNone/>
              <a:defRPr/>
            </a:lvl2pPr>
            <a:lvl3pPr marL="914095" indent="0">
              <a:buNone/>
              <a:defRPr/>
            </a:lvl3pPr>
            <a:lvl4pPr marL="1371142" indent="0">
              <a:buNone/>
              <a:defRPr/>
            </a:lvl4pPr>
            <a:lvl5pPr marL="1828190" indent="0">
              <a:buNone/>
              <a:defRPr/>
            </a:lvl5pPr>
          </a:lstStyle>
          <a:p>
            <a:pPr lvl="0"/>
            <a:r>
              <a:rPr lang="nb-NO"/>
              <a:t>Klikk for å redigere tekststiler i malen</a:t>
            </a:r>
          </a:p>
        </p:txBody>
      </p:sp>
      <p:sp>
        <p:nvSpPr>
          <p:cNvPr id="13" name="TekstSylinder 12"/>
          <p:cNvSpPr txBox="1"/>
          <p:nvPr userDrawn="1"/>
        </p:nvSpPr>
        <p:spPr>
          <a:xfrm>
            <a:off x="-1662763" y="0"/>
            <a:ext cx="1574123" cy="1956296"/>
          </a:xfrm>
          <a:prstGeom prst="rect">
            <a:avLst/>
          </a:prstGeom>
          <a:solidFill>
            <a:srgbClr val="92D050"/>
          </a:solidFill>
        </p:spPr>
        <p:txBody>
          <a:bodyPr wrap="square" lIns="77148" tIns="77148" rIns="77148" bIns="77148" rtlCol="0">
            <a:spAutoFit/>
          </a:bodyPr>
          <a:lstStyle/>
          <a:p>
            <a:r>
              <a:rPr lang="nb-NO" sz="900" dirty="0">
                <a:solidFill>
                  <a:schemeClr val="bg1"/>
                </a:solidFill>
              </a:rPr>
              <a:t>For å sette inn bakgrunnsbilde:</a:t>
            </a:r>
          </a:p>
          <a:p>
            <a:br>
              <a:rPr lang="nb-NO" sz="900" dirty="0">
                <a:solidFill>
                  <a:schemeClr val="bg1"/>
                </a:solidFill>
              </a:rPr>
            </a:br>
            <a:r>
              <a:rPr lang="nb-NO" sz="900" dirty="0">
                <a:solidFill>
                  <a:schemeClr val="bg1"/>
                </a:solidFill>
              </a:rPr>
              <a:t>- høyreklikk</a:t>
            </a:r>
            <a:r>
              <a:rPr lang="nb-NO" sz="900" baseline="0" dirty="0">
                <a:solidFill>
                  <a:schemeClr val="bg1"/>
                </a:solidFill>
              </a:rPr>
              <a:t> på hvit bakgrunn og velg «formater bakgrunn»</a:t>
            </a:r>
          </a:p>
          <a:p>
            <a:pPr marL="0" indent="0">
              <a:buFontTx/>
              <a:buNone/>
            </a:pPr>
            <a:r>
              <a:rPr lang="nb-NO" sz="900" baseline="0" dirty="0">
                <a:solidFill>
                  <a:schemeClr val="bg1"/>
                </a:solidFill>
              </a:rPr>
              <a:t>- Velg «bilde eller tekstur» under «Fyll»</a:t>
            </a:r>
          </a:p>
          <a:p>
            <a:pPr marL="0" indent="0">
              <a:buFontTx/>
              <a:buNone/>
            </a:pPr>
            <a:r>
              <a:rPr lang="nb-NO" sz="900" baseline="0" dirty="0">
                <a:solidFill>
                  <a:schemeClr val="bg1"/>
                </a:solidFill>
              </a:rPr>
              <a:t> - Trykk knappen merket «fil» under «sett inn fra:» </a:t>
            </a:r>
          </a:p>
          <a:p>
            <a:pPr marL="0" indent="0">
              <a:buFontTx/>
              <a:buNone/>
            </a:pPr>
            <a:r>
              <a:rPr lang="nb-NO" sz="900" baseline="0" dirty="0">
                <a:solidFill>
                  <a:schemeClr val="bg1"/>
                </a:solidFill>
              </a:rPr>
              <a:t>- Finn ønsket bakgrunnsbilde og trykk «sett inn»</a:t>
            </a:r>
            <a:endParaRPr lang="nb-NO" sz="900" dirty="0">
              <a:solidFill>
                <a:schemeClr val="bg1"/>
              </a:solidFill>
            </a:endParaRPr>
          </a:p>
        </p:txBody>
      </p:sp>
      <p:sp>
        <p:nvSpPr>
          <p:cNvPr id="3" name="Plassholder for dato 2"/>
          <p:cNvSpPr>
            <a:spLocks noGrp="1"/>
          </p:cNvSpPr>
          <p:nvPr>
            <p:ph type="dt" sz="half" idx="14"/>
          </p:nvPr>
        </p:nvSpPr>
        <p:spPr>
          <a:xfrm>
            <a:off x="1418400" y="2548216"/>
            <a:ext cx="2133600" cy="246221"/>
          </a:xfrm>
        </p:spPr>
        <p:txBody>
          <a:bodyPr>
            <a:noAutofit/>
          </a:bodyPr>
          <a:lstStyle>
            <a:lvl1pPr algn="l">
              <a:defRPr sz="1600" b="1">
                <a:solidFill>
                  <a:schemeClr val="bg1"/>
                </a:solidFill>
              </a:defRPr>
            </a:lvl1pPr>
          </a:lstStyle>
          <a:p>
            <a:fld id="{03F92A1B-AB69-40FF-A439-C86AE4483C72}" type="datetime1">
              <a:rPr lang="nb-NO" smtClean="0"/>
              <a:t>24.03.2019</a:t>
            </a:fld>
            <a:endParaRPr lang="nb-NO" dirty="0"/>
          </a:p>
        </p:txBody>
      </p:sp>
    </p:spTree>
    <p:extLst>
      <p:ext uri="{BB962C8B-B14F-4D97-AF65-F5344CB8AC3E}">
        <p14:creationId xmlns:p14="http://schemas.microsoft.com/office/powerpoint/2010/main" val="38330452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p>
        </p:txBody>
      </p:sp>
      <p:sp>
        <p:nvSpPr>
          <p:cNvPr id="3" name="Date Placeholder 2"/>
          <p:cNvSpPr>
            <a:spLocks noGrp="1"/>
          </p:cNvSpPr>
          <p:nvPr>
            <p:ph type="dt" sz="half" idx="10"/>
          </p:nvPr>
        </p:nvSpPr>
        <p:spPr/>
        <p:txBody>
          <a:bodyPr/>
          <a:lstStyle>
            <a:lvl1pPr>
              <a:defRPr>
                <a:solidFill>
                  <a:schemeClr val="tx2"/>
                </a:solidFill>
              </a:defRPr>
            </a:lvl1pPr>
          </a:lstStyle>
          <a:p>
            <a:r>
              <a:rPr lang="nb-NO">
                <a:solidFill>
                  <a:srgbClr val="717074"/>
                </a:solidFill>
              </a:rPr>
              <a:t>01/01/2013</a:t>
            </a:r>
          </a:p>
        </p:txBody>
      </p:sp>
      <p:sp>
        <p:nvSpPr>
          <p:cNvPr id="4" name="Footer Placeholder 3"/>
          <p:cNvSpPr>
            <a:spLocks noGrp="1"/>
          </p:cNvSpPr>
          <p:nvPr>
            <p:ph type="ftr" sz="quarter" idx="11"/>
          </p:nvPr>
        </p:nvSpPr>
        <p:spPr>
          <a:xfrm>
            <a:off x="6068888" y="37187"/>
            <a:ext cx="2895600" cy="243417"/>
          </a:xfrm>
          <a:prstGeom prst="rect">
            <a:avLst/>
          </a:prstGeom>
        </p:spPr>
        <p:txBody>
          <a:bodyPr lIns="55632" tIns="27816" rIns="55632" bIns="27816"/>
          <a:lstStyle>
            <a:lvl1pPr>
              <a:defRPr>
                <a:solidFill>
                  <a:schemeClr val="tx2"/>
                </a:solidFill>
              </a:defRPr>
            </a:lvl1pPr>
          </a:lstStyle>
          <a:p>
            <a:pPr defTabSz="556321"/>
            <a:r>
              <a:rPr lang="nb-NO" sz="1100">
                <a:solidFill>
                  <a:srgbClr val="717074"/>
                </a:solidFill>
              </a:rPr>
              <a:t>Felles prosjektmodell for Posten og Bring</a:t>
            </a:r>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199A1E58-5D0D-4F0C-B682-A57B03FAE38D}" type="slidenum">
              <a:rPr lang="nb-NO" smtClean="0">
                <a:solidFill>
                  <a:srgbClr val="717074"/>
                </a:solidFill>
              </a:rPr>
              <a:pPr/>
              <a:t>‹#›</a:t>
            </a:fld>
            <a:endParaRPr lang="nb-NO">
              <a:solidFill>
                <a:srgbClr val="717074"/>
              </a:solidFill>
            </a:endParaRPr>
          </a:p>
        </p:txBody>
      </p:sp>
      <p:sp>
        <p:nvSpPr>
          <p:cNvPr id="6" name="Platshållare för text 7"/>
          <p:cNvSpPr>
            <a:spLocks noGrp="1"/>
          </p:cNvSpPr>
          <p:nvPr>
            <p:ph type="body" sz="quarter" idx="13" hasCustomPrompt="1"/>
          </p:nvPr>
        </p:nvSpPr>
        <p:spPr>
          <a:xfrm>
            <a:off x="3779838" y="5430000"/>
            <a:ext cx="3744912" cy="285000"/>
          </a:xfrm>
        </p:spPr>
        <p:txBody>
          <a:bodyPr/>
          <a:lstStyle>
            <a:lvl1pPr marL="0" indent="0" algn="r">
              <a:lnSpc>
                <a:spcPct val="100000"/>
              </a:lnSpc>
              <a:buNone/>
              <a:defRPr sz="600"/>
            </a:lvl1pPr>
          </a:lstStyle>
          <a:p>
            <a:pPr lvl="0"/>
            <a:r>
              <a:rPr lang="nb-NO" noProof="0"/>
              <a:t>footnote</a:t>
            </a:r>
          </a:p>
        </p:txBody>
      </p:sp>
    </p:spTree>
    <p:extLst>
      <p:ext uri="{BB962C8B-B14F-4D97-AF65-F5344CB8AC3E}">
        <p14:creationId xmlns:p14="http://schemas.microsoft.com/office/powerpoint/2010/main" val="1203868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775355"/>
            <a:ext cx="7772400" cy="1225021"/>
          </a:xfrm>
          <a:prstGeom prst="rect">
            <a:avLst/>
          </a:prstGeom>
        </p:spPr>
        <p:txBody>
          <a:bodyPr/>
          <a:lstStyle/>
          <a:p>
            <a:r>
              <a:rPr lang="nb-NO"/>
              <a:t>Klikk for å redigere tittelstil</a:t>
            </a:r>
          </a:p>
        </p:txBody>
      </p:sp>
      <p:sp>
        <p:nvSpPr>
          <p:cNvPr id="3" name="Undertittel 2"/>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3157985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057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670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661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076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tellysbil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21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ssholder for dato 3"/>
          <p:cNvSpPr>
            <a:spLocks noGrp="1"/>
          </p:cNvSpPr>
          <p:nvPr>
            <p:ph type="dt" sz="half" idx="2"/>
          </p:nvPr>
        </p:nvSpPr>
        <p:spPr>
          <a:xfrm>
            <a:off x="0" y="0"/>
            <a:ext cx="0" cy="0"/>
          </a:xfrm>
          <a:prstGeom prst="rect">
            <a:avLst/>
          </a:prstGeom>
        </p:spPr>
        <p:txBody>
          <a:bodyPr vert="horz" lIns="0" tIns="0" rIns="0" bIns="0" rtlCol="0" anchor="t" anchorCtr="0">
            <a:noAutofit/>
          </a:bodyPr>
          <a:lstStyle>
            <a:lvl1pPr algn="r">
              <a:defRPr sz="100">
                <a:solidFill>
                  <a:schemeClr val="bg1"/>
                </a:solidFill>
              </a:defRPr>
            </a:lvl1pPr>
          </a:lstStyle>
          <a:p>
            <a:fld id="{47426159-40B8-4906-8DD4-9A545BDE9DF6}"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496700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telside">
    <p:bg>
      <p:bgPr>
        <a:solidFill>
          <a:schemeClr val="bg1">
            <a:lumMod val="85000"/>
          </a:schemeClr>
        </a:solidFill>
        <a:effectLst/>
      </p:bgPr>
    </p:bg>
    <p:spTree>
      <p:nvGrpSpPr>
        <p:cNvPr id="1" name=""/>
        <p:cNvGrpSpPr/>
        <p:nvPr/>
      </p:nvGrpSpPr>
      <p:grpSpPr>
        <a:xfrm>
          <a:off x="0" y="0"/>
          <a:ext cx="0" cy="0"/>
          <a:chOff x="0" y="0"/>
          <a:chExt cx="0" cy="0"/>
        </a:xfrm>
      </p:grpSpPr>
      <p:sp>
        <p:nvSpPr>
          <p:cNvPr id="7" name="Rektangel 6"/>
          <p:cNvSpPr/>
          <p:nvPr userDrawn="1"/>
        </p:nvSpPr>
        <p:spPr>
          <a:xfrm>
            <a:off x="1070902" y="1026246"/>
            <a:ext cx="4676400" cy="2425053"/>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endParaRPr lang="nb-NO">
              <a:solidFill>
                <a:prstClr val="white"/>
              </a:solidFill>
            </a:endParaRPr>
          </a:p>
        </p:txBody>
      </p:sp>
      <p:sp>
        <p:nvSpPr>
          <p:cNvPr id="2" name="Tittel 1"/>
          <p:cNvSpPr>
            <a:spLocks noGrp="1"/>
          </p:cNvSpPr>
          <p:nvPr>
            <p:ph type="ctrTitle"/>
          </p:nvPr>
        </p:nvSpPr>
        <p:spPr>
          <a:xfrm>
            <a:off x="1416554" y="1221500"/>
            <a:ext cx="4021296" cy="1275960"/>
          </a:xfrm>
        </p:spPr>
        <p:txBody>
          <a:bodyPr lIns="0" tIns="0" rIns="0" bIns="0" anchor="b" anchorCtr="0">
            <a:noAutofit/>
          </a:bodyPr>
          <a:lstStyle>
            <a:lvl1pPr>
              <a:defRPr sz="2700" b="1">
                <a:solidFill>
                  <a:schemeClr val="bg1"/>
                </a:solidFill>
              </a:defRPr>
            </a:lvl1pPr>
          </a:lstStyle>
          <a:p>
            <a:r>
              <a:rPr lang="nb-NO"/>
              <a:t>Klikk for å redigere tittelstil</a:t>
            </a:r>
            <a:endParaRPr lang="nb-NO" dirty="0"/>
          </a:p>
        </p:txBody>
      </p:sp>
      <p:sp>
        <p:nvSpPr>
          <p:cNvPr id="9" name="Plassholder for tekst 8"/>
          <p:cNvSpPr>
            <a:spLocks noGrp="1"/>
          </p:cNvSpPr>
          <p:nvPr>
            <p:ph type="body" sz="quarter" idx="13"/>
          </p:nvPr>
        </p:nvSpPr>
        <p:spPr>
          <a:xfrm>
            <a:off x="1416560" y="2825667"/>
            <a:ext cx="4019671" cy="184666"/>
          </a:xfrm>
        </p:spPr>
        <p:txBody>
          <a:bodyPr wrap="square" lIns="0" tIns="0" rIns="0" bIns="0" anchor="t" anchorCtr="0">
            <a:spAutoFit/>
          </a:bodyPr>
          <a:lstStyle>
            <a:lvl1pPr marL="0" indent="0">
              <a:buNone/>
              <a:defRPr sz="1200">
                <a:solidFill>
                  <a:schemeClr val="bg1"/>
                </a:solidFill>
              </a:defRPr>
            </a:lvl1pPr>
            <a:lvl2pPr marL="457048" indent="0">
              <a:buNone/>
              <a:defRPr/>
            </a:lvl2pPr>
            <a:lvl3pPr marL="914095" indent="0">
              <a:buNone/>
              <a:defRPr/>
            </a:lvl3pPr>
            <a:lvl4pPr marL="1371142" indent="0">
              <a:buNone/>
              <a:defRPr/>
            </a:lvl4pPr>
            <a:lvl5pPr marL="1828190" indent="0">
              <a:buNone/>
              <a:defRPr/>
            </a:lvl5pPr>
          </a:lstStyle>
          <a:p>
            <a:pPr lvl="0"/>
            <a:r>
              <a:rPr lang="nb-NO"/>
              <a:t>Klikk for å redigere tekststiler i malen</a:t>
            </a:r>
          </a:p>
        </p:txBody>
      </p:sp>
      <p:sp>
        <p:nvSpPr>
          <p:cNvPr id="13" name="TekstSylinder 12"/>
          <p:cNvSpPr txBox="1"/>
          <p:nvPr userDrawn="1"/>
        </p:nvSpPr>
        <p:spPr>
          <a:xfrm>
            <a:off x="-1662763" y="0"/>
            <a:ext cx="1574123" cy="1956296"/>
          </a:xfrm>
          <a:prstGeom prst="rect">
            <a:avLst/>
          </a:prstGeom>
          <a:solidFill>
            <a:srgbClr val="92D050"/>
          </a:solidFill>
        </p:spPr>
        <p:txBody>
          <a:bodyPr wrap="square" lIns="77148" tIns="77148" rIns="77148" bIns="77148" rtlCol="0">
            <a:spAutoFit/>
          </a:bodyPr>
          <a:lstStyle/>
          <a:p>
            <a:r>
              <a:rPr lang="nb-NO" sz="900" dirty="0">
                <a:solidFill>
                  <a:prstClr val="white"/>
                </a:solidFill>
              </a:rPr>
              <a:t>For å sette inn bakgrunnsbilde:</a:t>
            </a:r>
          </a:p>
          <a:p>
            <a:br>
              <a:rPr lang="nb-NO" sz="900" dirty="0">
                <a:solidFill>
                  <a:prstClr val="white"/>
                </a:solidFill>
              </a:rPr>
            </a:br>
            <a:r>
              <a:rPr lang="nb-NO" sz="900" dirty="0">
                <a:solidFill>
                  <a:prstClr val="white"/>
                </a:solidFill>
              </a:rPr>
              <a:t>- høyreklikk på hvit bakgrunn og velg «formater bakgrunn»</a:t>
            </a:r>
          </a:p>
          <a:p>
            <a:r>
              <a:rPr lang="nb-NO" sz="900" dirty="0">
                <a:solidFill>
                  <a:prstClr val="white"/>
                </a:solidFill>
              </a:rPr>
              <a:t>- Velg «bilde eller tekstur» under «Fyll»</a:t>
            </a:r>
          </a:p>
          <a:p>
            <a:r>
              <a:rPr lang="nb-NO" sz="900" dirty="0">
                <a:solidFill>
                  <a:prstClr val="white"/>
                </a:solidFill>
              </a:rPr>
              <a:t> - Trykk knappen merket «fil» under «sett inn fra:» </a:t>
            </a:r>
          </a:p>
          <a:p>
            <a:r>
              <a:rPr lang="nb-NO" sz="900" dirty="0">
                <a:solidFill>
                  <a:prstClr val="white"/>
                </a:solidFill>
              </a:rPr>
              <a:t>- Finn ønsket bakgrunnsbilde og trykk «sett inn»</a:t>
            </a:r>
          </a:p>
        </p:txBody>
      </p:sp>
      <p:sp>
        <p:nvSpPr>
          <p:cNvPr id="3" name="Plassholder for dato 2"/>
          <p:cNvSpPr>
            <a:spLocks noGrp="1"/>
          </p:cNvSpPr>
          <p:nvPr>
            <p:ph type="dt" sz="half" idx="14"/>
          </p:nvPr>
        </p:nvSpPr>
        <p:spPr>
          <a:xfrm>
            <a:off x="1418400" y="2548220"/>
            <a:ext cx="2133600" cy="246221"/>
          </a:xfrm>
        </p:spPr>
        <p:txBody>
          <a:bodyPr>
            <a:noAutofit/>
          </a:bodyPr>
          <a:lstStyle>
            <a:lvl1pPr algn="l">
              <a:defRPr sz="1600" b="1">
                <a:solidFill>
                  <a:schemeClr val="bg1"/>
                </a:solidFill>
              </a:defRPr>
            </a:lvl1pPr>
          </a:lstStyle>
          <a:p>
            <a:fld id="{03F92A1B-AB69-40FF-A439-C86AE4483C72}"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4170517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5190029"/>
            <a:ext cx="9142789" cy="524973"/>
          </a:xfrm>
          <a:prstGeom prst="rect">
            <a:avLst/>
          </a:prstGeom>
        </p:spPr>
      </p:pic>
      <p:sp>
        <p:nvSpPr>
          <p:cNvPr id="3" name="Plassholder for innhold 2"/>
          <p:cNvSpPr>
            <a:spLocks noGrp="1"/>
          </p:cNvSpPr>
          <p:nvPr>
            <p:ph idx="1"/>
          </p:nvPr>
        </p:nvSpPr>
        <p:spPr>
          <a:xfrm>
            <a:off x="1382611" y="1333501"/>
            <a:ext cx="6380269" cy="3393726"/>
          </a:xfrm>
        </p:spPr>
        <p:txBody>
          <a:bodyPr numCol="2"/>
          <a:lstStyle>
            <a:lvl1pPr marL="0" indent="-306000" defTabSz="617184">
              <a:spcBef>
                <a:spcPts val="1929"/>
              </a:spcBef>
              <a:spcAft>
                <a:spcPts val="0"/>
              </a:spcAft>
              <a:buClr>
                <a:srgbClr val="757776"/>
              </a:buClr>
              <a:buSzPct val="140000"/>
              <a:buFont typeface="+mj-lt"/>
              <a:buAutoNum type="arabicPeriod"/>
              <a:defRPr/>
            </a:lvl1pPr>
            <a:lvl2pPr marL="925776" indent="-306000">
              <a:spcBef>
                <a:spcPts val="0"/>
              </a:spcBef>
              <a:spcAft>
                <a:spcPts val="193"/>
              </a:spcAft>
              <a:buClr>
                <a:srgbClr val="757776"/>
              </a:buClr>
              <a:buSzPct val="140000"/>
              <a:buFont typeface="+mj-lt"/>
              <a:buAutoNum type="arabicPeriod"/>
              <a:defRPr sz="1000"/>
            </a:lvl2pPr>
            <a:lvl3pPr marL="1234368" indent="-306000">
              <a:spcBef>
                <a:spcPts val="0"/>
              </a:spcBef>
              <a:spcAft>
                <a:spcPts val="193"/>
              </a:spcAft>
              <a:buClr>
                <a:srgbClr val="757776"/>
              </a:buClr>
              <a:buSzPct val="140000"/>
              <a:buFont typeface="+mj-lt"/>
              <a:buAutoNum type="arabicPeriod"/>
              <a:defRPr sz="1000"/>
            </a:lvl3pPr>
            <a:lvl4pPr marL="1542960" indent="-306000">
              <a:spcBef>
                <a:spcPts val="0"/>
              </a:spcBef>
              <a:spcAft>
                <a:spcPts val="193"/>
              </a:spcAft>
              <a:buClr>
                <a:srgbClr val="757776"/>
              </a:buClr>
              <a:buSzPct val="140000"/>
              <a:buFont typeface="+mj-lt"/>
              <a:buAutoNum type="arabicPeriod"/>
              <a:defRPr sz="1000"/>
            </a:lvl4pPr>
            <a:lvl5pPr marL="1851552" indent="-306000">
              <a:spcBef>
                <a:spcPts val="0"/>
              </a:spcBef>
              <a:spcAft>
                <a:spcPts val="193"/>
              </a:spcAft>
              <a:buClr>
                <a:srgbClr val="757776"/>
              </a:buClr>
              <a:buSzPct val="140000"/>
              <a:buFont typeface="+mj-lt"/>
              <a:buAutoNum type="arabicPeriod"/>
              <a:defRPr sz="10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TekstSylinder 8"/>
          <p:cNvSpPr txBox="1"/>
          <p:nvPr userDrawn="1"/>
        </p:nvSpPr>
        <p:spPr>
          <a:xfrm>
            <a:off x="1382607" y="489202"/>
            <a:ext cx="1633460" cy="415498"/>
          </a:xfrm>
          <a:prstGeom prst="rect">
            <a:avLst/>
          </a:prstGeom>
          <a:noFill/>
        </p:spPr>
        <p:txBody>
          <a:bodyPr wrap="none" lIns="0" tIns="0" rIns="0" bIns="0" rtlCol="0">
            <a:spAutoFit/>
          </a:bodyPr>
          <a:lstStyle/>
          <a:p>
            <a:r>
              <a:rPr lang="nb-NO" sz="2700" b="1" cap="all" dirty="0">
                <a:solidFill>
                  <a:prstClr val="black"/>
                </a:solidFill>
                <a:latin typeface="Georgia"/>
              </a:rPr>
              <a:t>agenda</a:t>
            </a:r>
          </a:p>
        </p:txBody>
      </p:sp>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D7D1E034-C092-4EB9-BA5E-3DB7ECDAEF3C}"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261468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90027"/>
            <a:ext cx="9142789" cy="524973"/>
          </a:xfrm>
          <a:prstGeom prst="rect">
            <a:avLst/>
          </a:prstGeom>
        </p:spPr>
      </p:pic>
      <p:sp>
        <p:nvSpPr>
          <p:cNvPr id="3" name="Plassholder for innhold 2"/>
          <p:cNvSpPr>
            <a:spLocks noGrp="1"/>
          </p:cNvSpPr>
          <p:nvPr>
            <p:ph idx="1"/>
          </p:nvPr>
        </p:nvSpPr>
        <p:spPr>
          <a:xfrm>
            <a:off x="1382605" y="1333501"/>
            <a:ext cx="6380269" cy="3393726"/>
          </a:xfrm>
        </p:spPr>
        <p:txBody>
          <a:bodyPr numCol="2"/>
          <a:lstStyle>
            <a:lvl1pPr marL="0" indent="-306000" defTabSz="617184">
              <a:spcBef>
                <a:spcPts val="1929"/>
              </a:spcBef>
              <a:spcAft>
                <a:spcPts val="0"/>
              </a:spcAft>
              <a:buClr>
                <a:srgbClr val="757776"/>
              </a:buClr>
              <a:buSzPct val="140000"/>
              <a:buFont typeface="+mj-lt"/>
              <a:buAutoNum type="arabicPeriod"/>
              <a:defRPr/>
            </a:lvl1pPr>
            <a:lvl2pPr marL="925776" indent="-306000">
              <a:spcBef>
                <a:spcPts val="0"/>
              </a:spcBef>
              <a:spcAft>
                <a:spcPts val="193"/>
              </a:spcAft>
              <a:buClr>
                <a:srgbClr val="757776"/>
              </a:buClr>
              <a:buSzPct val="140000"/>
              <a:buFont typeface="+mj-lt"/>
              <a:buAutoNum type="arabicPeriod"/>
              <a:defRPr sz="1000"/>
            </a:lvl2pPr>
            <a:lvl3pPr marL="1234368" indent="-306000">
              <a:spcBef>
                <a:spcPts val="0"/>
              </a:spcBef>
              <a:spcAft>
                <a:spcPts val="193"/>
              </a:spcAft>
              <a:buClr>
                <a:srgbClr val="757776"/>
              </a:buClr>
              <a:buSzPct val="140000"/>
              <a:buFont typeface="+mj-lt"/>
              <a:buAutoNum type="arabicPeriod"/>
              <a:defRPr sz="1000"/>
            </a:lvl3pPr>
            <a:lvl4pPr marL="1542960" indent="-306000">
              <a:spcBef>
                <a:spcPts val="0"/>
              </a:spcBef>
              <a:spcAft>
                <a:spcPts val="193"/>
              </a:spcAft>
              <a:buClr>
                <a:srgbClr val="757776"/>
              </a:buClr>
              <a:buSzPct val="140000"/>
              <a:buFont typeface="+mj-lt"/>
              <a:buAutoNum type="arabicPeriod"/>
              <a:defRPr sz="1000"/>
            </a:lvl4pPr>
            <a:lvl5pPr marL="1851552" indent="-306000">
              <a:spcBef>
                <a:spcPts val="0"/>
              </a:spcBef>
              <a:spcAft>
                <a:spcPts val="193"/>
              </a:spcAft>
              <a:buClr>
                <a:srgbClr val="757776"/>
              </a:buClr>
              <a:buSzPct val="140000"/>
              <a:buFont typeface="+mj-lt"/>
              <a:buAutoNum type="arabicPeriod"/>
              <a:defRPr sz="1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ekstSylinder 8"/>
          <p:cNvSpPr txBox="1"/>
          <p:nvPr userDrawn="1"/>
        </p:nvSpPr>
        <p:spPr>
          <a:xfrm>
            <a:off x="1382606" y="489202"/>
            <a:ext cx="1659355" cy="422194"/>
          </a:xfrm>
          <a:prstGeom prst="rect">
            <a:avLst/>
          </a:prstGeom>
          <a:noFill/>
        </p:spPr>
        <p:txBody>
          <a:bodyPr wrap="none" lIns="0" tIns="0" rIns="0" bIns="0" rtlCol="0">
            <a:spAutoFit/>
          </a:bodyPr>
          <a:lstStyle/>
          <a:p>
            <a:r>
              <a:rPr lang="nb-NO" sz="2700" b="1" cap="all" baseline="0" dirty="0">
                <a:latin typeface="+mj-lt"/>
              </a:rPr>
              <a:t>agenda</a:t>
            </a:r>
          </a:p>
        </p:txBody>
      </p:sp>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D7D1E034-C092-4EB9-BA5E-3DB7ECDAEF3C}" type="datetime1">
              <a:rPr lang="nb-NO" smtClean="0"/>
              <a:t>24.03.2019</a:t>
            </a:fld>
            <a:endParaRPr lang="nb-NO" dirty="0"/>
          </a:p>
        </p:txBody>
      </p:sp>
    </p:spTree>
    <p:extLst>
      <p:ext uri="{BB962C8B-B14F-4D97-AF65-F5344CB8AC3E}">
        <p14:creationId xmlns:p14="http://schemas.microsoft.com/office/powerpoint/2010/main" val="4031192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tel og innhold, rød">
    <p:bg>
      <p:bgPr>
        <a:solidFill>
          <a:srgbClr val="FC4C0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idx="1"/>
          </p:nvPr>
        </p:nvSpPr>
        <p:spPr/>
        <p:txBody>
          <a:bodyPr/>
          <a:lstStyle>
            <a:lvl1pPr marL="0" indent="0">
              <a:buFont typeface="Arial" panose="020B0604020202020204" pitchFamily="34" charset="0"/>
              <a:buChar char="​"/>
              <a:defRPr>
                <a:solidFill>
                  <a:schemeClr val="bg1"/>
                </a:solidFill>
              </a:defRPr>
            </a:lvl1pPr>
            <a:lvl2pPr marL="308592" indent="0">
              <a:buFont typeface="Arial" panose="020B0604020202020204" pitchFamily="34" charset="0"/>
              <a:buChar char="​"/>
              <a:defRPr>
                <a:solidFill>
                  <a:schemeClr val="bg1"/>
                </a:solidFill>
              </a:defRPr>
            </a:lvl2pPr>
            <a:lvl3pPr marL="462888" indent="0">
              <a:buFont typeface="Arial" panose="020B0604020202020204" pitchFamily="34" charset="0"/>
              <a:buChar char="​"/>
              <a:defRPr>
                <a:solidFill>
                  <a:schemeClr val="bg1"/>
                </a:solidFill>
              </a:defRPr>
            </a:lvl3pPr>
            <a:lvl4pPr marL="617184" indent="0">
              <a:buFont typeface="Arial" panose="020B0604020202020204" pitchFamily="34" charset="0"/>
              <a:buChar char="​"/>
              <a:defRPr>
                <a:solidFill>
                  <a:schemeClr val="bg1"/>
                </a:solidFill>
              </a:defRPr>
            </a:lvl4pPr>
            <a:lvl5pPr marL="771480" indent="0">
              <a:buFont typeface="Arial" panose="020B0604020202020204" pitchFamily="34" charset="0"/>
              <a:buChar cha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5190029"/>
            <a:ext cx="9142789" cy="524973"/>
          </a:xfrm>
          <a:prstGeom prst="rect">
            <a:avLst/>
          </a:prstGeom>
        </p:spPr>
      </p:pic>
      <p:sp>
        <p:nvSpPr>
          <p:cNvPr id="5" name="Plassholder for bunntekst 4"/>
          <p:cNvSpPr>
            <a:spLocks noGrp="1"/>
          </p:cNvSpPr>
          <p:nvPr>
            <p:ph type="ftr" sz="quarter" idx="3"/>
          </p:nvPr>
        </p:nvSpPr>
        <p:spPr>
          <a:xfrm>
            <a:off x="1382400" y="5331600"/>
            <a:ext cx="3981688" cy="250678"/>
          </a:xfrm>
          <a:prstGeom prst="rect">
            <a:avLst/>
          </a:prstGeom>
        </p:spPr>
        <p:txBody>
          <a:bodyPr vert="horz" lIns="0" tIns="0" rIns="0" bIns="0" rtlCol="0" anchor="ctr">
            <a:noAutofit/>
          </a:bodyPr>
          <a:lstStyle>
            <a:lvl1pPr algn="l">
              <a:defRPr sz="1600">
                <a:solidFill>
                  <a:srgbClr val="757776"/>
                </a:solidFill>
              </a:defRPr>
            </a:lvl1pPr>
          </a:lstStyle>
          <a:p>
            <a:r>
              <a:rPr lang="nb-NO"/>
              <a:t>Bunntekst</a:t>
            </a:r>
            <a:endParaRPr lang="nb-NO" dirty="0"/>
          </a:p>
        </p:txBody>
      </p:sp>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D1618D42-CAC0-4127-A349-0CBE168991CD}"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3819447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og to bilder">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382613" y="542406"/>
            <a:ext cx="2973337" cy="1975547"/>
          </a:xfrm>
        </p:spPr>
        <p:txBody>
          <a:bodyPr/>
          <a:lstStyle>
            <a:lvl1pPr>
              <a:spcBef>
                <a:spcPts val="0"/>
              </a:spcBef>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5190029"/>
            <a:ext cx="9142789" cy="524973"/>
          </a:xfrm>
          <a:prstGeom prst="rect">
            <a:avLst/>
          </a:prstGeom>
        </p:spPr>
      </p:pic>
      <p:sp>
        <p:nvSpPr>
          <p:cNvPr id="9" name="Plassholder for bilde 8"/>
          <p:cNvSpPr>
            <a:spLocks noGrp="1"/>
          </p:cNvSpPr>
          <p:nvPr>
            <p:ph type="pic" sz="quarter" idx="10"/>
          </p:nvPr>
        </p:nvSpPr>
        <p:spPr>
          <a:xfrm>
            <a:off x="1382612" y="2680581"/>
            <a:ext cx="2985873" cy="1887364"/>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10" name="Plassholder for bilde 8"/>
          <p:cNvSpPr>
            <a:spLocks noGrp="1"/>
          </p:cNvSpPr>
          <p:nvPr>
            <p:ph type="pic" sz="quarter" idx="11"/>
          </p:nvPr>
        </p:nvSpPr>
        <p:spPr>
          <a:xfrm>
            <a:off x="4556735" y="566365"/>
            <a:ext cx="3169500" cy="4003126"/>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8"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6789FF68-CA63-42C2-9A8D-69C0C6CA6C50}"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3442281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tel og innhol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nchor="t"/>
          <a:lstStyle/>
          <a:p>
            <a:r>
              <a:rPr lang="nb-NO" dirty="0"/>
              <a:t>Klikk for å redigere tittelstil</a:t>
            </a:r>
          </a:p>
        </p:txBody>
      </p:sp>
      <p:sp>
        <p:nvSpPr>
          <p:cNvPr id="3" name="Plassholder for innhold 2"/>
          <p:cNvSpPr>
            <a:spLocks noGrp="1"/>
          </p:cNvSpPr>
          <p:nvPr>
            <p:ph idx="1"/>
          </p:nvPr>
        </p:nvSpPr>
        <p:spPr>
          <a:xfrm>
            <a:off x="1382612" y="1622786"/>
            <a:ext cx="6378789" cy="3393726"/>
          </a:xfrm>
        </p:spPr>
        <p:txBody>
          <a:bodyPr/>
          <a:lstStyle>
            <a:lvl1pPr>
              <a:defRPr b="1"/>
            </a:lvl1pPr>
            <a:lvl2pPr marL="0" indent="-84863">
              <a:buFont typeface="Arial" panose="020B0604020202020204" pitchFamily="34" charset="0"/>
              <a:buChar char="​"/>
              <a:defRPr sz="1200"/>
            </a:lvl2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5190029"/>
            <a:ext cx="9142789" cy="524973"/>
          </a:xfrm>
          <a:prstGeom prst="rect">
            <a:avLst/>
          </a:prstGeom>
        </p:spPr>
      </p:pic>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666DF589-E964-4BCE-962E-1A8F0974DCAD}"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2856639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side">
    <p:bg>
      <p:bgPr>
        <a:solidFill>
          <a:srgbClr val="121212"/>
        </a:solidFill>
        <a:effectLst/>
      </p:bgPr>
    </p:bg>
    <p:spTree>
      <p:nvGrpSpPr>
        <p:cNvPr id="1" name=""/>
        <p:cNvGrpSpPr/>
        <p:nvPr/>
      </p:nvGrpSpPr>
      <p:grpSpPr>
        <a:xfrm>
          <a:off x="0" y="0"/>
          <a:ext cx="0" cy="0"/>
          <a:chOff x="0" y="0"/>
          <a:chExt cx="0" cy="0"/>
        </a:xfrm>
      </p:grpSpPr>
      <p:sp>
        <p:nvSpPr>
          <p:cNvPr id="3" name="Plassholder for media 2"/>
          <p:cNvSpPr>
            <a:spLocks noGrp="1"/>
          </p:cNvSpPr>
          <p:nvPr>
            <p:ph type="media" sz="quarter" idx="10"/>
          </p:nvPr>
        </p:nvSpPr>
        <p:spPr>
          <a:xfrm>
            <a:off x="1311630" y="1026246"/>
            <a:ext cx="6530343" cy="3668246"/>
          </a:xfrm>
          <a:solidFill>
            <a:schemeClr val="bg1">
              <a:lumMod val="85000"/>
            </a:schemeClr>
          </a:solidFill>
        </p:spPr>
        <p:txBody>
          <a:bodyPr/>
          <a:lstStyle>
            <a:lvl1pPr marL="0" indent="0" algn="ctr">
              <a:buNone/>
              <a:defRPr/>
            </a:lvl1pPr>
          </a:lstStyle>
          <a:p>
            <a:r>
              <a:rPr lang="nb-NO"/>
              <a:t>Klikk ikonet for å legge til media</a:t>
            </a:r>
            <a:endParaRPr lang="nb-NO" dirty="0"/>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91560"/>
            <a:ext cx="9137966" cy="524696"/>
          </a:xfrm>
          <a:prstGeom prst="rect">
            <a:avLst/>
          </a:prstGeom>
        </p:spPr>
      </p:pic>
      <p:sp>
        <p:nvSpPr>
          <p:cNvPr id="5"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F2531517-B87D-4F88-9623-750AF63A4D5C}"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3844574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5190029"/>
            <a:ext cx="9142789" cy="524973"/>
          </a:xfrm>
          <a:prstGeom prst="rect">
            <a:avLst/>
          </a:prstGeom>
        </p:spPr>
      </p:pic>
      <p:sp>
        <p:nvSpPr>
          <p:cNvPr id="4" name="Plassholder for bilde 3"/>
          <p:cNvSpPr>
            <a:spLocks noGrp="1"/>
          </p:cNvSpPr>
          <p:nvPr>
            <p:ph type="pic" sz="quarter" idx="10"/>
          </p:nvPr>
        </p:nvSpPr>
        <p:spPr>
          <a:xfrm>
            <a:off x="6" y="0"/>
            <a:ext cx="9142639" cy="5190320"/>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5"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C1EA4E6F-AF26-4D48-A46F-2EBBE01BEE2E}"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2730762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e med ramme">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5190029"/>
            <a:ext cx="9142789" cy="524973"/>
          </a:xfrm>
          <a:prstGeom prst="rect">
            <a:avLst/>
          </a:prstGeom>
        </p:spPr>
      </p:pic>
      <p:sp>
        <p:nvSpPr>
          <p:cNvPr id="4" name="Plassholder for bilde 3"/>
          <p:cNvSpPr>
            <a:spLocks noGrp="1"/>
          </p:cNvSpPr>
          <p:nvPr>
            <p:ph type="pic" sz="quarter" idx="10"/>
          </p:nvPr>
        </p:nvSpPr>
        <p:spPr>
          <a:xfrm>
            <a:off x="1086333" y="319447"/>
            <a:ext cx="6945434" cy="4541710"/>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5" name="Plassholder for bunntekst 4"/>
          <p:cNvSpPr>
            <a:spLocks noGrp="1"/>
          </p:cNvSpPr>
          <p:nvPr>
            <p:ph type="ftr" sz="quarter" idx="3"/>
          </p:nvPr>
        </p:nvSpPr>
        <p:spPr>
          <a:xfrm>
            <a:off x="1382400" y="5331600"/>
            <a:ext cx="3981688" cy="250678"/>
          </a:xfrm>
          <a:prstGeom prst="rect">
            <a:avLst/>
          </a:prstGeom>
        </p:spPr>
        <p:txBody>
          <a:bodyPr vert="horz" lIns="0" tIns="0" rIns="0" bIns="0" rtlCol="0" anchor="ctr">
            <a:noAutofit/>
          </a:bodyPr>
          <a:lstStyle>
            <a:lvl1pPr algn="l">
              <a:defRPr sz="1600">
                <a:solidFill>
                  <a:srgbClr val="757776"/>
                </a:solidFill>
              </a:defRPr>
            </a:lvl1pPr>
          </a:lstStyle>
          <a:p>
            <a:r>
              <a:rPr lang="nb-NO"/>
              <a:t>Bunntekst</a:t>
            </a:r>
            <a:endParaRPr lang="nb-NO" dirty="0"/>
          </a:p>
        </p:txBody>
      </p:sp>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DB353620-E9F9-44DC-AA32-942A0475F5D2}"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137469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malt bilde">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5190029"/>
            <a:ext cx="9142789" cy="524973"/>
          </a:xfrm>
          <a:prstGeom prst="rect">
            <a:avLst/>
          </a:prstGeom>
        </p:spPr>
      </p:pic>
      <p:sp>
        <p:nvSpPr>
          <p:cNvPr id="4" name="Plassholder for bilde 3"/>
          <p:cNvSpPr>
            <a:spLocks noGrp="1"/>
          </p:cNvSpPr>
          <p:nvPr>
            <p:ph type="pic" sz="quarter" idx="10"/>
          </p:nvPr>
        </p:nvSpPr>
        <p:spPr>
          <a:xfrm>
            <a:off x="2882486" y="319447"/>
            <a:ext cx="3380903" cy="4541710"/>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3" name="Plassholder for bunntekst 2"/>
          <p:cNvSpPr>
            <a:spLocks noGrp="1"/>
          </p:cNvSpPr>
          <p:nvPr>
            <p:ph type="ftr" sz="quarter" idx="11"/>
          </p:nvPr>
        </p:nvSpPr>
        <p:spPr>
          <a:xfrm>
            <a:off x="1115616" y="5331600"/>
            <a:ext cx="6768752" cy="250678"/>
          </a:xfrm>
          <a:prstGeom prst="rect">
            <a:avLst/>
          </a:prstGeom>
        </p:spPr>
        <p:txBody>
          <a:bodyPr/>
          <a:lstStyle/>
          <a:p>
            <a:r>
              <a:rPr lang="nb-NO">
                <a:solidFill>
                  <a:prstClr val="black"/>
                </a:solidFill>
              </a:rPr>
              <a:t>Bunntekst</a:t>
            </a:r>
            <a:endParaRPr lang="nb-NO" dirty="0">
              <a:solidFill>
                <a:prstClr val="black"/>
              </a:solidFill>
            </a:endParaRPr>
          </a:p>
        </p:txBody>
      </p:sp>
      <p:sp>
        <p:nvSpPr>
          <p:cNvPr id="5"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CB2E72A4-38EA-4C2E-9F62-8FD56DE1FFE9}"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2346204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5190029"/>
            <a:ext cx="9142789" cy="524973"/>
          </a:xfrm>
          <a:prstGeom prst="rect">
            <a:avLst/>
          </a:prstGeom>
        </p:spPr>
      </p:pic>
      <p:sp>
        <p:nvSpPr>
          <p:cNvPr id="4" name="Plassholder for bilde 3"/>
          <p:cNvSpPr>
            <a:spLocks noGrp="1"/>
          </p:cNvSpPr>
          <p:nvPr>
            <p:ph type="pic" sz="quarter" idx="10"/>
          </p:nvPr>
        </p:nvSpPr>
        <p:spPr>
          <a:xfrm>
            <a:off x="0" y="319447"/>
            <a:ext cx="3302206" cy="4541710"/>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5" name="Plassholder for bilde 3"/>
          <p:cNvSpPr>
            <a:spLocks noGrp="1"/>
          </p:cNvSpPr>
          <p:nvPr>
            <p:ph type="pic" sz="quarter" idx="12"/>
          </p:nvPr>
        </p:nvSpPr>
        <p:spPr>
          <a:xfrm>
            <a:off x="3302212" y="319447"/>
            <a:ext cx="5840583" cy="4541710"/>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3" name="Plassholder for bunntekst 2"/>
          <p:cNvSpPr>
            <a:spLocks noGrp="1"/>
          </p:cNvSpPr>
          <p:nvPr>
            <p:ph type="ftr" sz="quarter" idx="13"/>
          </p:nvPr>
        </p:nvSpPr>
        <p:spPr>
          <a:xfrm>
            <a:off x="1115616" y="5331600"/>
            <a:ext cx="6768752" cy="250678"/>
          </a:xfrm>
          <a:prstGeom prst="rect">
            <a:avLst/>
          </a:prstGeom>
        </p:spPr>
        <p:txBody>
          <a:bodyPr/>
          <a:lstStyle/>
          <a:p>
            <a:r>
              <a:rPr lang="nb-NO">
                <a:solidFill>
                  <a:prstClr val="black"/>
                </a:solidFill>
              </a:rPr>
              <a:t>Bunntekst</a:t>
            </a:r>
            <a:endParaRPr lang="nb-NO" dirty="0">
              <a:solidFill>
                <a:prstClr val="black"/>
              </a:solidFill>
            </a:endParaRPr>
          </a:p>
        </p:txBody>
      </p:sp>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884F3568-D0FD-4056-B329-05896D012715}"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2644463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e fullskjerm">
    <p:spTree>
      <p:nvGrpSpPr>
        <p:cNvPr id="1" name=""/>
        <p:cNvGrpSpPr/>
        <p:nvPr/>
      </p:nvGrpSpPr>
      <p:grpSpPr>
        <a:xfrm>
          <a:off x="0" y="0"/>
          <a:ext cx="0" cy="0"/>
          <a:chOff x="0" y="0"/>
          <a:chExt cx="0" cy="0"/>
        </a:xfrm>
      </p:grpSpPr>
      <p:sp>
        <p:nvSpPr>
          <p:cNvPr id="6" name="Plassholder for bilde 5"/>
          <p:cNvSpPr>
            <a:spLocks noGrp="1"/>
          </p:cNvSpPr>
          <p:nvPr>
            <p:ph type="pic" sz="quarter" idx="10" hasCustomPrompt="1"/>
          </p:nvPr>
        </p:nvSpPr>
        <p:spPr>
          <a:xfrm>
            <a:off x="6" y="0"/>
            <a:ext cx="9142789" cy="5715000"/>
          </a:xfrm>
          <a:solidFill>
            <a:schemeClr val="bg1">
              <a:lumMod val="85000"/>
            </a:schemeClr>
          </a:solidFill>
        </p:spPr>
        <p:txBody>
          <a:bodyPr/>
          <a:lstStyle>
            <a:lvl1pPr marL="0" indent="0" algn="ctr">
              <a:buNone/>
              <a:defRPr baseline="0"/>
            </a:lvl1pPr>
          </a:lstStyle>
          <a:p>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r>
              <a:rPr lang="nb-NO" dirty="0"/>
              <a:t>Sett inn bilde her</a:t>
            </a:r>
          </a:p>
        </p:txBody>
      </p:sp>
      <p:sp>
        <p:nvSpPr>
          <p:cNvPr id="3"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91401440-41D4-46AC-A65A-ED8B8DC3E8F0}"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3580537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 store bilder, flere små">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5190029"/>
            <a:ext cx="9142789" cy="524973"/>
          </a:xfrm>
          <a:prstGeom prst="rect">
            <a:avLst/>
          </a:prstGeom>
        </p:spPr>
      </p:pic>
      <p:sp>
        <p:nvSpPr>
          <p:cNvPr id="4" name="Plassholder for bilde 3"/>
          <p:cNvSpPr>
            <a:spLocks noGrp="1"/>
          </p:cNvSpPr>
          <p:nvPr>
            <p:ph type="pic" sz="quarter" idx="10"/>
          </p:nvPr>
        </p:nvSpPr>
        <p:spPr>
          <a:xfrm>
            <a:off x="0" y="319449"/>
            <a:ext cx="4123128" cy="3174413"/>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5" name="Plassholder for bilde 3"/>
          <p:cNvSpPr>
            <a:spLocks noGrp="1"/>
          </p:cNvSpPr>
          <p:nvPr>
            <p:ph type="pic" sz="quarter" idx="12"/>
          </p:nvPr>
        </p:nvSpPr>
        <p:spPr>
          <a:xfrm>
            <a:off x="4123134" y="319449"/>
            <a:ext cx="5019661" cy="3174413"/>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6" name="Plassholder for bilde 5"/>
          <p:cNvSpPr>
            <a:spLocks noGrp="1"/>
          </p:cNvSpPr>
          <p:nvPr>
            <p:ph type="pic" sz="quarter" idx="13"/>
          </p:nvPr>
        </p:nvSpPr>
        <p:spPr>
          <a:xfrm>
            <a:off x="208323" y="3618863"/>
            <a:ext cx="1228297" cy="1233036"/>
          </a:xfrm>
          <a:solidFill>
            <a:schemeClr val="bg1">
              <a:lumMod val="85000"/>
            </a:schemeClr>
          </a:solidFill>
        </p:spPr>
        <p:txBody>
          <a:bodyPr/>
          <a:lstStyle>
            <a:lvl1pPr marL="0" indent="0" algn="ctr">
              <a:buNone/>
              <a:defRPr baseline="0"/>
            </a:lvl1pPr>
          </a:lstStyle>
          <a:p>
            <a:r>
              <a:rPr lang="nb-NO"/>
              <a:t>Klikk ikonet for å legge til et bilde</a:t>
            </a:r>
            <a:endParaRPr lang="nb-NO" dirty="0"/>
          </a:p>
        </p:txBody>
      </p:sp>
      <p:sp>
        <p:nvSpPr>
          <p:cNvPr id="8" name="Plassholder for bilde 5"/>
          <p:cNvSpPr>
            <a:spLocks noGrp="1"/>
          </p:cNvSpPr>
          <p:nvPr>
            <p:ph type="pic" sz="quarter" idx="14"/>
          </p:nvPr>
        </p:nvSpPr>
        <p:spPr>
          <a:xfrm>
            <a:off x="1514424" y="3618863"/>
            <a:ext cx="1228297" cy="1233036"/>
          </a:xfrm>
          <a:solidFill>
            <a:schemeClr val="bg1">
              <a:lumMod val="85000"/>
            </a:schemeClr>
          </a:solidFill>
        </p:spPr>
        <p:txBody>
          <a:bodyPr/>
          <a:lstStyle>
            <a:lvl1pPr marL="0" indent="0" algn="ctr">
              <a:buNone/>
              <a:defRPr baseline="0"/>
            </a:lvl1pPr>
          </a:lstStyle>
          <a:p>
            <a:r>
              <a:rPr lang="nb-NO"/>
              <a:t>Klikk ikonet for å legge til et bilde</a:t>
            </a:r>
            <a:endParaRPr lang="nb-NO" dirty="0"/>
          </a:p>
        </p:txBody>
      </p:sp>
      <p:sp>
        <p:nvSpPr>
          <p:cNvPr id="12" name="Plassholder for bilde 5"/>
          <p:cNvSpPr>
            <a:spLocks noGrp="1"/>
          </p:cNvSpPr>
          <p:nvPr>
            <p:ph type="pic" sz="quarter" idx="15"/>
          </p:nvPr>
        </p:nvSpPr>
        <p:spPr>
          <a:xfrm>
            <a:off x="2821112" y="3618863"/>
            <a:ext cx="1228297" cy="1233036"/>
          </a:xfrm>
          <a:solidFill>
            <a:schemeClr val="bg1">
              <a:lumMod val="85000"/>
            </a:schemeClr>
          </a:solidFill>
        </p:spPr>
        <p:txBody>
          <a:bodyPr/>
          <a:lstStyle>
            <a:lvl1pPr marL="0" indent="0" algn="ctr">
              <a:buNone/>
              <a:defRPr baseline="0"/>
            </a:lvl1pPr>
          </a:lstStyle>
          <a:p>
            <a:r>
              <a:rPr lang="nb-NO"/>
              <a:t>Klikk ikonet for å legge til et bilde</a:t>
            </a:r>
            <a:endParaRPr lang="nb-NO" dirty="0"/>
          </a:p>
        </p:txBody>
      </p:sp>
      <p:sp>
        <p:nvSpPr>
          <p:cNvPr id="13" name="Plassholder for bilde 5"/>
          <p:cNvSpPr>
            <a:spLocks noGrp="1"/>
          </p:cNvSpPr>
          <p:nvPr>
            <p:ph type="pic" sz="quarter" idx="16"/>
          </p:nvPr>
        </p:nvSpPr>
        <p:spPr>
          <a:xfrm>
            <a:off x="4124327" y="3618863"/>
            <a:ext cx="1228297" cy="1233036"/>
          </a:xfrm>
          <a:solidFill>
            <a:schemeClr val="bg1">
              <a:lumMod val="85000"/>
            </a:schemeClr>
          </a:solidFill>
        </p:spPr>
        <p:txBody>
          <a:bodyPr/>
          <a:lstStyle>
            <a:lvl1pPr marL="0" indent="0" algn="ctr">
              <a:buNone/>
              <a:defRPr baseline="0"/>
            </a:lvl1pPr>
          </a:lstStyle>
          <a:p>
            <a:r>
              <a:rPr lang="nb-NO"/>
              <a:t>Klikk ikonet for å legge til et bilde</a:t>
            </a:r>
            <a:endParaRPr lang="nb-NO" dirty="0"/>
          </a:p>
        </p:txBody>
      </p:sp>
      <p:sp>
        <p:nvSpPr>
          <p:cNvPr id="14" name="Plassholder for bilde 5"/>
          <p:cNvSpPr>
            <a:spLocks noGrp="1"/>
          </p:cNvSpPr>
          <p:nvPr>
            <p:ph type="pic" sz="quarter" idx="17"/>
          </p:nvPr>
        </p:nvSpPr>
        <p:spPr>
          <a:xfrm>
            <a:off x="5423951" y="3618863"/>
            <a:ext cx="1228297" cy="1233036"/>
          </a:xfrm>
          <a:solidFill>
            <a:schemeClr val="bg1">
              <a:lumMod val="85000"/>
            </a:schemeClr>
          </a:solidFill>
        </p:spPr>
        <p:txBody>
          <a:bodyPr/>
          <a:lstStyle>
            <a:lvl1pPr marL="0" indent="0" algn="ctr">
              <a:buNone/>
              <a:defRPr baseline="0"/>
            </a:lvl1pPr>
          </a:lstStyle>
          <a:p>
            <a:r>
              <a:rPr lang="nb-NO"/>
              <a:t>Klikk ikonet for å legge til et bilde</a:t>
            </a:r>
            <a:endParaRPr lang="nb-NO" dirty="0"/>
          </a:p>
        </p:txBody>
      </p:sp>
      <p:sp>
        <p:nvSpPr>
          <p:cNvPr id="3" name="Plassholder for bunntekst 2"/>
          <p:cNvSpPr>
            <a:spLocks noGrp="1"/>
          </p:cNvSpPr>
          <p:nvPr>
            <p:ph type="ftr" sz="quarter" idx="18"/>
          </p:nvPr>
        </p:nvSpPr>
        <p:spPr>
          <a:xfrm>
            <a:off x="1115616" y="5331600"/>
            <a:ext cx="6768752" cy="250678"/>
          </a:xfrm>
          <a:prstGeom prst="rect">
            <a:avLst/>
          </a:prstGeom>
        </p:spPr>
        <p:txBody>
          <a:bodyPr/>
          <a:lstStyle/>
          <a:p>
            <a:r>
              <a:rPr lang="nb-NO">
                <a:solidFill>
                  <a:prstClr val="black"/>
                </a:solidFill>
              </a:rPr>
              <a:t>Bunntekst</a:t>
            </a:r>
            <a:endParaRPr lang="nb-NO" dirty="0">
              <a:solidFill>
                <a:prstClr val="black"/>
              </a:solidFill>
            </a:endParaRPr>
          </a:p>
        </p:txBody>
      </p:sp>
      <p:sp>
        <p:nvSpPr>
          <p:cNvPr id="11"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CB5D3855-9F22-44F7-AEBD-0E435A9C1C7B}"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86432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rød">
    <p:bg>
      <p:bgPr>
        <a:solidFill>
          <a:srgbClr val="FC4C0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idx="1"/>
          </p:nvPr>
        </p:nvSpPr>
        <p:spPr/>
        <p:txBody>
          <a:bodyPr/>
          <a:lstStyle>
            <a:lvl1pPr marL="0" indent="0">
              <a:buFont typeface="Arial" panose="020B0604020202020204" pitchFamily="34" charset="0"/>
              <a:buChar char="​"/>
              <a:defRPr>
                <a:solidFill>
                  <a:schemeClr val="bg1"/>
                </a:solidFill>
              </a:defRPr>
            </a:lvl1pPr>
            <a:lvl2pPr marL="308592" indent="0">
              <a:buFont typeface="Arial" panose="020B0604020202020204" pitchFamily="34" charset="0"/>
              <a:buChar char="​"/>
              <a:defRPr>
                <a:solidFill>
                  <a:schemeClr val="bg1"/>
                </a:solidFill>
              </a:defRPr>
            </a:lvl2pPr>
            <a:lvl3pPr marL="462888" indent="0">
              <a:buFont typeface="Arial" panose="020B0604020202020204" pitchFamily="34" charset="0"/>
              <a:buChar char="​"/>
              <a:defRPr>
                <a:solidFill>
                  <a:schemeClr val="bg1"/>
                </a:solidFill>
              </a:defRPr>
            </a:lvl3pPr>
            <a:lvl4pPr marL="617184" indent="0">
              <a:buFont typeface="Arial" panose="020B0604020202020204" pitchFamily="34" charset="0"/>
              <a:buChar char="​"/>
              <a:defRPr>
                <a:solidFill>
                  <a:schemeClr val="bg1"/>
                </a:solidFill>
              </a:defRPr>
            </a:lvl4pPr>
            <a:lvl5pPr marL="771480" indent="0">
              <a:buFont typeface="Arial" panose="020B0604020202020204" pitchFamily="34" charset="0"/>
              <a:buChar cha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90027"/>
            <a:ext cx="9142789" cy="524973"/>
          </a:xfrm>
          <a:prstGeom prst="rect">
            <a:avLst/>
          </a:prstGeom>
        </p:spPr>
      </p:pic>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D1618D42-CAC0-4127-A349-0CBE168991CD}" type="datetime1">
              <a:rPr lang="nb-NO" smtClean="0"/>
              <a:t>24.03.2019</a:t>
            </a:fld>
            <a:endParaRPr lang="nb-NO" dirty="0"/>
          </a:p>
        </p:txBody>
      </p:sp>
      <p:pic>
        <p:nvPicPr>
          <p:cNvPr id="8" name="Picture 7">
            <a:extLst>
              <a:ext uri="{FF2B5EF4-FFF2-40B4-BE49-F238E27FC236}">
                <a16:creationId xmlns:a16="http://schemas.microsoft.com/office/drawing/2014/main" id="{EBEFD83E-9446-41CD-A3CE-13267A0E2508}"/>
              </a:ext>
            </a:extLst>
          </p:cNvPr>
          <p:cNvPicPr>
            <a:picLocks noChangeAspect="1"/>
          </p:cNvPicPr>
          <p:nvPr userDrawn="1"/>
        </p:nvPicPr>
        <p:blipFill>
          <a:blip r:embed="rId3"/>
          <a:stretch>
            <a:fillRect/>
          </a:stretch>
        </p:blipFill>
        <p:spPr>
          <a:xfrm>
            <a:off x="7236296" y="5246306"/>
            <a:ext cx="1644799" cy="412413"/>
          </a:xfrm>
          <a:prstGeom prst="rect">
            <a:avLst/>
          </a:prstGeom>
        </p:spPr>
      </p:pic>
    </p:spTree>
    <p:extLst>
      <p:ext uri="{BB962C8B-B14F-4D97-AF65-F5344CB8AC3E}">
        <p14:creationId xmlns:p14="http://schemas.microsoft.com/office/powerpoint/2010/main" val="1821420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akk">
    <p:bg>
      <p:bgPr>
        <a:solidFill>
          <a:srgbClr val="FC4C0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82612" y="2265284"/>
            <a:ext cx="6378789" cy="323165"/>
          </a:xfrm>
        </p:spPr>
        <p:txBody>
          <a:bodyPr anchor="ctr">
            <a:spAutoFit/>
          </a:bodyPr>
          <a:lstStyle>
            <a:lvl1pPr algn="ctr">
              <a:defRPr sz="2100" cap="none" baseline="0">
                <a:solidFill>
                  <a:schemeClr val="bg1"/>
                </a:solidFill>
              </a:defRPr>
            </a:lvl1pPr>
          </a:lstStyle>
          <a:p>
            <a:r>
              <a:rPr lang="nb-NO"/>
              <a:t>Klikk for å redigere tittelstil</a:t>
            </a:r>
            <a:endParaRPr lang="nb-NO" dirty="0"/>
          </a:p>
        </p:txBody>
      </p:sp>
      <p:pic>
        <p:nvPicPr>
          <p:cNvPr id="6" name="Bil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5190029"/>
            <a:ext cx="9142789" cy="524973"/>
          </a:xfrm>
          <a:prstGeom prst="rect">
            <a:avLst/>
          </a:prstGeom>
        </p:spPr>
      </p:pic>
      <p:sp>
        <p:nvSpPr>
          <p:cNvPr id="4"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5F22054D-F4A8-4554-A8B4-D9EB45C486C8}"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147767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to bilder">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382607" y="542406"/>
            <a:ext cx="2973337" cy="1975547"/>
          </a:xfrm>
        </p:spPr>
        <p:txBody>
          <a:bodyPr/>
          <a:lstStyle>
            <a:lvl1pPr>
              <a:spcBef>
                <a:spcPts val="0"/>
              </a:spcBef>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90027"/>
            <a:ext cx="9142789" cy="524973"/>
          </a:xfrm>
          <a:prstGeom prst="rect">
            <a:avLst/>
          </a:prstGeom>
        </p:spPr>
      </p:pic>
      <p:sp>
        <p:nvSpPr>
          <p:cNvPr id="9" name="Plassholder for bilde 8"/>
          <p:cNvSpPr>
            <a:spLocks noGrp="1"/>
          </p:cNvSpPr>
          <p:nvPr>
            <p:ph type="pic" sz="quarter" idx="10"/>
          </p:nvPr>
        </p:nvSpPr>
        <p:spPr>
          <a:xfrm>
            <a:off x="1382606" y="2680581"/>
            <a:ext cx="2985873" cy="1887364"/>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10" name="Plassholder for bilde 8"/>
          <p:cNvSpPr>
            <a:spLocks noGrp="1"/>
          </p:cNvSpPr>
          <p:nvPr>
            <p:ph type="pic" sz="quarter" idx="11"/>
          </p:nvPr>
        </p:nvSpPr>
        <p:spPr>
          <a:xfrm>
            <a:off x="4556735" y="566363"/>
            <a:ext cx="3169500" cy="4003125"/>
          </a:xfrm>
          <a:solidFill>
            <a:schemeClr val="bg1">
              <a:lumMod val="85000"/>
            </a:schemeClr>
          </a:solidFill>
        </p:spPr>
        <p:txBody>
          <a:bodyPr/>
          <a:lstStyle>
            <a:lvl1pPr marL="0" indent="0" algn="ctr">
              <a:buNone/>
              <a:defRPr/>
            </a:lvl1pPr>
          </a:lstStyle>
          <a:p>
            <a:r>
              <a:rPr lang="nb-NO"/>
              <a:t>Klikk ikonet for å legge til et bilde</a:t>
            </a:r>
            <a:endParaRPr lang="nb-NO" dirty="0"/>
          </a:p>
        </p:txBody>
      </p:sp>
      <p:sp>
        <p:nvSpPr>
          <p:cNvPr id="8"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6789FF68-CA63-42C2-9A8D-69C0C6CA6C50}" type="datetime1">
              <a:rPr lang="nb-NO" smtClean="0"/>
              <a:t>24.03.2019</a:t>
            </a:fld>
            <a:endParaRPr lang="nb-NO" dirty="0"/>
          </a:p>
        </p:txBody>
      </p:sp>
    </p:spTree>
    <p:extLst>
      <p:ext uri="{BB962C8B-B14F-4D97-AF65-F5344CB8AC3E}">
        <p14:creationId xmlns:p14="http://schemas.microsoft.com/office/powerpoint/2010/main" val="1582546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tel og innhol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nchor="t"/>
          <a:lstStyle/>
          <a:p>
            <a:r>
              <a:rPr lang="nb-NO"/>
              <a:t>Klikk for å redigere tittelstil</a:t>
            </a:r>
            <a:endParaRPr lang="nb-NO" dirty="0"/>
          </a:p>
        </p:txBody>
      </p:sp>
      <p:sp>
        <p:nvSpPr>
          <p:cNvPr id="3" name="Plassholder for innhold 2"/>
          <p:cNvSpPr>
            <a:spLocks noGrp="1"/>
          </p:cNvSpPr>
          <p:nvPr>
            <p:ph idx="1"/>
          </p:nvPr>
        </p:nvSpPr>
        <p:spPr>
          <a:xfrm>
            <a:off x="1382606" y="1622783"/>
            <a:ext cx="6378789" cy="3393726"/>
          </a:xfrm>
        </p:spPr>
        <p:txBody>
          <a:bodyPr/>
          <a:lstStyle>
            <a:lvl1pPr>
              <a:defRPr b="1"/>
            </a:lvl1pPr>
            <a:lvl2pPr marL="0" indent="-84863">
              <a:buFont typeface="Arial" panose="020B0604020202020204" pitchFamily="34" charset="0"/>
              <a:buChar char="​"/>
              <a:defRPr sz="1200"/>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90027"/>
            <a:ext cx="9142789" cy="524973"/>
          </a:xfrm>
          <a:prstGeom prst="rect">
            <a:avLst/>
          </a:prstGeom>
        </p:spPr>
      </p:pic>
      <p:sp>
        <p:nvSpPr>
          <p:cNvPr id="6"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666DF589-E964-4BCE-962E-1A8F0974DCAD}" type="datetime1">
              <a:rPr lang="nb-NO" smtClean="0"/>
              <a:t>24.03.2019</a:t>
            </a:fld>
            <a:endParaRPr lang="nb-NO" dirty="0"/>
          </a:p>
        </p:txBody>
      </p:sp>
      <p:pic>
        <p:nvPicPr>
          <p:cNvPr id="7" name="Bilde 8">
            <a:extLst>
              <a:ext uri="{FF2B5EF4-FFF2-40B4-BE49-F238E27FC236}">
                <a16:creationId xmlns:a16="http://schemas.microsoft.com/office/drawing/2014/main" id="{27A2357C-9D31-4085-87BE-116F934C9A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20" y="5161756"/>
            <a:ext cx="9142789" cy="524973"/>
          </a:xfrm>
          <a:prstGeom prst="rect">
            <a:avLst/>
          </a:prstGeom>
        </p:spPr>
      </p:pic>
    </p:spTree>
    <p:extLst>
      <p:ext uri="{BB962C8B-B14F-4D97-AF65-F5344CB8AC3E}">
        <p14:creationId xmlns:p14="http://schemas.microsoft.com/office/powerpoint/2010/main" val="4127245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side">
    <p:bg>
      <p:bgPr>
        <a:solidFill>
          <a:srgbClr val="121212"/>
        </a:solidFill>
        <a:effectLst/>
      </p:bgPr>
    </p:bg>
    <p:spTree>
      <p:nvGrpSpPr>
        <p:cNvPr id="1" name=""/>
        <p:cNvGrpSpPr/>
        <p:nvPr/>
      </p:nvGrpSpPr>
      <p:grpSpPr>
        <a:xfrm>
          <a:off x="0" y="0"/>
          <a:ext cx="0" cy="0"/>
          <a:chOff x="0" y="0"/>
          <a:chExt cx="0" cy="0"/>
        </a:xfrm>
      </p:grpSpPr>
      <p:sp>
        <p:nvSpPr>
          <p:cNvPr id="3" name="Plassholder for media 2"/>
          <p:cNvSpPr>
            <a:spLocks noGrp="1"/>
          </p:cNvSpPr>
          <p:nvPr>
            <p:ph type="media" sz="quarter" idx="10"/>
          </p:nvPr>
        </p:nvSpPr>
        <p:spPr>
          <a:xfrm>
            <a:off x="1311624" y="1026244"/>
            <a:ext cx="6530343" cy="3668245"/>
          </a:xfrm>
          <a:solidFill>
            <a:schemeClr val="bg1">
              <a:lumMod val="85000"/>
            </a:schemeClr>
          </a:solidFill>
        </p:spPr>
        <p:txBody>
          <a:bodyPr/>
          <a:lstStyle>
            <a:lvl1pPr marL="0" indent="0" algn="ctr">
              <a:buNone/>
              <a:defRPr/>
            </a:lvl1pPr>
          </a:lstStyle>
          <a:p>
            <a:r>
              <a:rPr lang="nb-NO"/>
              <a:t>Klikk ikonet for å legge til media</a:t>
            </a:r>
            <a:endParaRPr lang="nb-NO" dirty="0"/>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91560"/>
            <a:ext cx="9137966" cy="524696"/>
          </a:xfrm>
          <a:prstGeom prst="rect">
            <a:avLst/>
          </a:prstGeom>
        </p:spPr>
      </p:pic>
      <p:sp>
        <p:nvSpPr>
          <p:cNvPr id="5"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F2531517-B87D-4F88-9623-750AF63A4D5C}" type="datetime1">
              <a:rPr lang="nb-NO" smtClean="0"/>
              <a:t>24.03.2019</a:t>
            </a:fld>
            <a:endParaRPr lang="nb-NO" dirty="0"/>
          </a:p>
        </p:txBody>
      </p:sp>
    </p:spTree>
    <p:extLst>
      <p:ext uri="{BB962C8B-B14F-4D97-AF65-F5344CB8AC3E}">
        <p14:creationId xmlns:p14="http://schemas.microsoft.com/office/powerpoint/2010/main" val="1883297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akk">
    <p:bg>
      <p:bgPr>
        <a:solidFill>
          <a:srgbClr val="FC4C0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82606" y="2265281"/>
            <a:ext cx="6378789" cy="323165"/>
          </a:xfrm>
        </p:spPr>
        <p:txBody>
          <a:bodyPr anchor="ctr">
            <a:spAutoFit/>
          </a:bodyPr>
          <a:lstStyle>
            <a:lvl1pPr algn="ctr">
              <a:defRPr sz="2100" cap="none" baseline="0">
                <a:solidFill>
                  <a:schemeClr val="bg1"/>
                </a:solidFill>
              </a:defRPr>
            </a:lvl1pPr>
          </a:lstStyle>
          <a:p>
            <a:r>
              <a:rPr lang="nb-NO"/>
              <a:t>Klikk for å redigere tittelstil</a:t>
            </a:r>
            <a:endParaRPr lang="nb-NO" dirty="0"/>
          </a:p>
        </p:txBody>
      </p:sp>
      <p:pic>
        <p:nvPicPr>
          <p:cNvPr id="6" name="Bil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90027"/>
            <a:ext cx="9142789" cy="524973"/>
          </a:xfrm>
          <a:prstGeom prst="rect">
            <a:avLst/>
          </a:prstGeom>
        </p:spPr>
      </p:pic>
      <p:sp>
        <p:nvSpPr>
          <p:cNvPr id="4" name="Plassholder for dato 3"/>
          <p:cNvSpPr>
            <a:spLocks noGrp="1"/>
          </p:cNvSpPr>
          <p:nvPr>
            <p:ph type="dt" sz="half" idx="2"/>
          </p:nvPr>
        </p:nvSpPr>
        <p:spPr>
          <a:xfrm>
            <a:off x="152400" y="152400"/>
            <a:ext cx="0" cy="0"/>
          </a:xfrm>
          <a:prstGeom prst="rect">
            <a:avLst/>
          </a:prstGeom>
        </p:spPr>
        <p:txBody>
          <a:bodyPr vert="horz" lIns="0" tIns="0" rIns="0" bIns="0" rtlCol="0" anchor="t" anchorCtr="0">
            <a:noAutofit/>
          </a:bodyPr>
          <a:lstStyle>
            <a:lvl1pPr algn="r">
              <a:defRPr sz="100">
                <a:solidFill>
                  <a:schemeClr val="bg1"/>
                </a:solidFill>
              </a:defRPr>
            </a:lvl1pPr>
          </a:lstStyle>
          <a:p>
            <a:fld id="{5F22054D-F4A8-4554-A8B4-D9EB45C486C8}" type="datetime1">
              <a:rPr lang="nb-NO" smtClean="0"/>
              <a:t>24.03.2019</a:t>
            </a:fld>
            <a:endParaRPr lang="nb-NO" dirty="0"/>
          </a:p>
        </p:txBody>
      </p:sp>
      <p:pic>
        <p:nvPicPr>
          <p:cNvPr id="7" name="Bilde 6">
            <a:extLst>
              <a:ext uri="{FF2B5EF4-FFF2-40B4-BE49-F238E27FC236}">
                <a16:creationId xmlns:a16="http://schemas.microsoft.com/office/drawing/2014/main" id="{6803B70E-322E-4918-BDF6-42ECEC0232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540" y="5369616"/>
            <a:ext cx="588945" cy="173934"/>
          </a:xfrm>
          <a:prstGeom prst="rect">
            <a:avLst/>
          </a:prstGeom>
        </p:spPr>
      </p:pic>
    </p:spTree>
    <p:extLst>
      <p:ext uri="{BB962C8B-B14F-4D97-AF65-F5344CB8AC3E}">
        <p14:creationId xmlns:p14="http://schemas.microsoft.com/office/powerpoint/2010/main" val="229577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Bilde 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5190027"/>
            <a:ext cx="9142789" cy="524973"/>
          </a:xfrm>
          <a:prstGeom prst="rect">
            <a:avLst/>
          </a:prstGeom>
        </p:spPr>
      </p:pic>
      <p:sp>
        <p:nvSpPr>
          <p:cNvPr id="2" name="Plassholder for tittel 1"/>
          <p:cNvSpPr>
            <a:spLocks noGrp="1"/>
          </p:cNvSpPr>
          <p:nvPr>
            <p:ph type="title"/>
          </p:nvPr>
        </p:nvSpPr>
        <p:spPr>
          <a:xfrm>
            <a:off x="1382606" y="488836"/>
            <a:ext cx="6378789" cy="844388"/>
          </a:xfrm>
          <a:prstGeom prst="rect">
            <a:avLst/>
          </a:prstGeom>
        </p:spPr>
        <p:txBody>
          <a:bodyPr vert="horz" lIns="0" tIns="0" rIns="0" bIns="0" rtlCol="0" anchor="t" anchorCtr="0">
            <a:noAutofit/>
          </a:bodyPr>
          <a:lstStyle/>
          <a:p>
            <a:r>
              <a:rPr lang="nb-NO" dirty="0"/>
              <a:t>Klikk for å redigere tittelstil</a:t>
            </a:r>
          </a:p>
        </p:txBody>
      </p:sp>
      <p:sp>
        <p:nvSpPr>
          <p:cNvPr id="3" name="Plassholder for tekst 2"/>
          <p:cNvSpPr>
            <a:spLocks noGrp="1"/>
          </p:cNvSpPr>
          <p:nvPr>
            <p:ph type="body" idx="1"/>
          </p:nvPr>
        </p:nvSpPr>
        <p:spPr>
          <a:xfrm>
            <a:off x="1382606" y="1333501"/>
            <a:ext cx="6378789" cy="3393726"/>
          </a:xfrm>
          <a:prstGeom prst="rect">
            <a:avLst/>
          </a:prstGeom>
        </p:spPr>
        <p:txBody>
          <a:bodyPr vert="horz" lIns="0" tIns="0" rIns="0" bIns="0" rtlCol="0" anchor="t" anchorCtr="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0" y="0"/>
            <a:ext cx="0" cy="0"/>
          </a:xfrm>
          <a:prstGeom prst="rect">
            <a:avLst/>
          </a:prstGeom>
        </p:spPr>
        <p:txBody>
          <a:bodyPr vert="horz" lIns="0" tIns="0" rIns="0" bIns="0" rtlCol="0" anchor="t" anchorCtr="0">
            <a:noAutofit/>
          </a:bodyPr>
          <a:lstStyle>
            <a:lvl1pPr algn="r">
              <a:defRPr sz="100">
                <a:solidFill>
                  <a:schemeClr val="bg1"/>
                </a:solidFill>
              </a:defRPr>
            </a:lvl1pPr>
          </a:lstStyle>
          <a:p>
            <a:fld id="{B726B170-BA14-4E93-B469-A84A9636538A}" type="datetime1">
              <a:rPr lang="nb-NO" smtClean="0"/>
              <a:t>24.03.2019</a:t>
            </a:fld>
            <a:endParaRPr lang="nb-NO" dirty="0"/>
          </a:p>
        </p:txBody>
      </p:sp>
    </p:spTree>
    <p:extLst>
      <p:ext uri="{BB962C8B-B14F-4D97-AF65-F5344CB8AC3E}">
        <p14:creationId xmlns:p14="http://schemas.microsoft.com/office/powerpoint/2010/main" val="3931842131"/>
      </p:ext>
    </p:extLst>
  </p:cSld>
  <p:clrMap bg1="lt1" tx1="dk1" bg2="lt2" tx2="dk2" accent1="accent1" accent2="accent2" accent3="accent3" accent4="accent4" accent5="accent5" accent6="accent6" hlink="hlink" folHlink="folHlink"/>
  <p:sldLayoutIdLst>
    <p:sldLayoutId id="2147483706" r:id="rId1"/>
    <p:sldLayoutId id="2147483660" r:id="rId2"/>
    <p:sldLayoutId id="2147483649" r:id="rId3"/>
    <p:sldLayoutId id="2147483662" r:id="rId4"/>
    <p:sldLayoutId id="2147483650" r:id="rId5"/>
    <p:sldLayoutId id="2147483664" r:id="rId6"/>
    <p:sldLayoutId id="2147483665" r:id="rId7"/>
    <p:sldLayoutId id="2147483666" r:id="rId8"/>
    <p:sldLayoutId id="2147483654" r:id="rId9"/>
    <p:sldLayoutId id="2147483700" r:id="rId10"/>
    <p:sldLayoutId id="2147483800" r:id="rId11"/>
  </p:sldLayoutIdLst>
  <p:hf sldNum="0" hdr="0" dt="0"/>
  <p:txStyles>
    <p:titleStyle>
      <a:lvl1pPr algn="l" defTabSz="914095" rtl="0" eaLnBrk="1" latinLnBrk="0" hangingPunct="1">
        <a:spcBef>
          <a:spcPct val="0"/>
        </a:spcBef>
        <a:buNone/>
        <a:defRPr sz="2700" b="1" kern="1200" cap="all" baseline="0">
          <a:solidFill>
            <a:schemeClr val="tx1"/>
          </a:solidFill>
          <a:latin typeface="+mj-lt"/>
          <a:ea typeface="+mj-ea"/>
          <a:cs typeface="+mj-cs"/>
        </a:defRPr>
      </a:lvl1pPr>
    </p:titleStyle>
    <p:bodyStyle>
      <a:lvl1pPr marL="0" indent="-84863" algn="l" defTabSz="914095" rtl="0" eaLnBrk="1" latinLnBrk="0" hangingPunct="1">
        <a:spcBef>
          <a:spcPts val="857"/>
        </a:spcBef>
        <a:buFont typeface="Arial" panose="020B0604020202020204" pitchFamily="34" charset="0"/>
        <a:buChar char="•"/>
        <a:defRPr sz="1200" kern="1200">
          <a:solidFill>
            <a:schemeClr val="tx1"/>
          </a:solidFill>
          <a:latin typeface="+mn-lt"/>
          <a:ea typeface="+mn-ea"/>
          <a:cs typeface="+mn-cs"/>
        </a:defRPr>
      </a:lvl1pPr>
      <a:lvl2pPr marL="308592"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2pPr>
      <a:lvl3pPr marL="462888"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3pPr>
      <a:lvl4pPr marL="617184"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4pPr>
      <a:lvl5pPr marL="771480"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5pPr>
      <a:lvl6pPr marL="2513762"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809"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857"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05"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095" rtl="0" eaLnBrk="1" latinLnBrk="0" hangingPunct="1">
        <a:defRPr sz="1800" kern="1200">
          <a:solidFill>
            <a:schemeClr val="tx1"/>
          </a:solidFill>
          <a:latin typeface="+mn-lt"/>
          <a:ea typeface="+mn-ea"/>
          <a:cs typeface="+mn-cs"/>
        </a:defRPr>
      </a:lvl1pPr>
      <a:lvl2pPr marL="457047" algn="l" defTabSz="914095" rtl="0" eaLnBrk="1" latinLnBrk="0" hangingPunct="1">
        <a:defRPr sz="1800" kern="1200">
          <a:solidFill>
            <a:schemeClr val="tx1"/>
          </a:solidFill>
          <a:latin typeface="+mn-lt"/>
          <a:ea typeface="+mn-ea"/>
          <a:cs typeface="+mn-cs"/>
        </a:defRPr>
      </a:lvl2pPr>
      <a:lvl3pPr marL="914095" algn="l" defTabSz="914095" rtl="0" eaLnBrk="1" latinLnBrk="0" hangingPunct="1">
        <a:defRPr sz="1800" kern="1200">
          <a:solidFill>
            <a:schemeClr val="tx1"/>
          </a:solidFill>
          <a:latin typeface="+mn-lt"/>
          <a:ea typeface="+mn-ea"/>
          <a:cs typeface="+mn-cs"/>
        </a:defRPr>
      </a:lvl3pPr>
      <a:lvl4pPr marL="1371143" algn="l" defTabSz="914095" rtl="0" eaLnBrk="1" latinLnBrk="0" hangingPunct="1">
        <a:defRPr sz="1800" kern="1200">
          <a:solidFill>
            <a:schemeClr val="tx1"/>
          </a:solidFill>
          <a:latin typeface="+mn-lt"/>
          <a:ea typeface="+mn-ea"/>
          <a:cs typeface="+mn-cs"/>
        </a:defRPr>
      </a:lvl4pPr>
      <a:lvl5pPr marL="1828190" algn="l" defTabSz="914095" rtl="0" eaLnBrk="1" latinLnBrk="0" hangingPunct="1">
        <a:defRPr sz="1800" kern="1200">
          <a:solidFill>
            <a:schemeClr val="tx1"/>
          </a:solidFill>
          <a:latin typeface="+mn-lt"/>
          <a:ea typeface="+mn-ea"/>
          <a:cs typeface="+mn-cs"/>
        </a:defRPr>
      </a:lvl5pPr>
      <a:lvl6pPr marL="2285238" algn="l" defTabSz="914095" rtl="0" eaLnBrk="1" latinLnBrk="0" hangingPunct="1">
        <a:defRPr sz="1800" kern="1200">
          <a:solidFill>
            <a:schemeClr val="tx1"/>
          </a:solidFill>
          <a:latin typeface="+mn-lt"/>
          <a:ea typeface="+mn-ea"/>
          <a:cs typeface="+mn-cs"/>
        </a:defRPr>
      </a:lvl6pPr>
      <a:lvl7pPr marL="2742286" algn="l" defTabSz="914095" rtl="0" eaLnBrk="1" latinLnBrk="0" hangingPunct="1">
        <a:defRPr sz="1800" kern="1200">
          <a:solidFill>
            <a:schemeClr val="tx1"/>
          </a:solidFill>
          <a:latin typeface="+mn-lt"/>
          <a:ea typeface="+mn-ea"/>
          <a:cs typeface="+mn-cs"/>
        </a:defRPr>
      </a:lvl7pPr>
      <a:lvl8pPr marL="3199333" algn="l" defTabSz="914095" rtl="0" eaLnBrk="1" latinLnBrk="0" hangingPunct="1">
        <a:defRPr sz="1800" kern="1200">
          <a:solidFill>
            <a:schemeClr val="tx1"/>
          </a:solidFill>
          <a:latin typeface="+mn-lt"/>
          <a:ea typeface="+mn-ea"/>
          <a:cs typeface="+mn-cs"/>
        </a:defRPr>
      </a:lvl8pPr>
      <a:lvl9pPr marL="3656381" algn="l" defTabSz="91409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Bilde 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 y="5190028"/>
            <a:ext cx="9142789" cy="524973"/>
          </a:xfrm>
          <a:prstGeom prst="rect">
            <a:avLst/>
          </a:prstGeom>
        </p:spPr>
      </p:pic>
      <p:sp>
        <p:nvSpPr>
          <p:cNvPr id="2" name="Plassholder for tittel 1"/>
          <p:cNvSpPr>
            <a:spLocks noGrp="1"/>
          </p:cNvSpPr>
          <p:nvPr>
            <p:ph type="title"/>
          </p:nvPr>
        </p:nvSpPr>
        <p:spPr>
          <a:xfrm>
            <a:off x="1382608" y="488836"/>
            <a:ext cx="6378789" cy="844388"/>
          </a:xfrm>
          <a:prstGeom prst="rect">
            <a:avLst/>
          </a:prstGeom>
        </p:spPr>
        <p:txBody>
          <a:bodyPr vert="horz" lIns="0" tIns="0" rIns="0" bIns="0" rtlCol="0" anchor="t" anchorCtr="0">
            <a:noAutofit/>
          </a:bodyPr>
          <a:lstStyle/>
          <a:p>
            <a:r>
              <a:rPr lang="nb-NO" dirty="0"/>
              <a:t>Klikk for å redigere tittelstil</a:t>
            </a:r>
          </a:p>
        </p:txBody>
      </p:sp>
      <p:sp>
        <p:nvSpPr>
          <p:cNvPr id="3" name="Plassholder for tekst 2"/>
          <p:cNvSpPr>
            <a:spLocks noGrp="1"/>
          </p:cNvSpPr>
          <p:nvPr>
            <p:ph type="body" idx="1"/>
          </p:nvPr>
        </p:nvSpPr>
        <p:spPr>
          <a:xfrm>
            <a:off x="1382608" y="1333501"/>
            <a:ext cx="6378789" cy="3393726"/>
          </a:xfrm>
          <a:prstGeom prst="rect">
            <a:avLst/>
          </a:prstGeom>
        </p:spPr>
        <p:txBody>
          <a:bodyPr vert="horz" lIns="0" tIns="0" rIns="0" bIns="0" rtlCol="0" anchor="t" anchorCtr="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p:cNvSpPr>
            <a:spLocks noGrp="1"/>
          </p:cNvSpPr>
          <p:nvPr>
            <p:ph type="ftr" sz="quarter" idx="3"/>
          </p:nvPr>
        </p:nvSpPr>
        <p:spPr>
          <a:xfrm>
            <a:off x="1382400" y="5331600"/>
            <a:ext cx="3981688" cy="250678"/>
          </a:xfrm>
          <a:prstGeom prst="rect">
            <a:avLst/>
          </a:prstGeom>
        </p:spPr>
        <p:txBody>
          <a:bodyPr vert="horz" lIns="0" tIns="0" rIns="0" bIns="0" rtlCol="0" anchor="ctr">
            <a:noAutofit/>
          </a:bodyPr>
          <a:lstStyle>
            <a:lvl1pPr algn="l">
              <a:defRPr sz="1600">
                <a:solidFill>
                  <a:srgbClr val="757776"/>
                </a:solidFill>
              </a:defRPr>
            </a:lvl1pPr>
          </a:lstStyle>
          <a:p>
            <a:r>
              <a:rPr lang="nb-NO"/>
              <a:t>Bunntekst</a:t>
            </a:r>
            <a:endParaRPr lang="nb-NO" dirty="0"/>
          </a:p>
        </p:txBody>
      </p:sp>
      <p:sp>
        <p:nvSpPr>
          <p:cNvPr id="4" name="Plassholder for dato 3"/>
          <p:cNvSpPr>
            <a:spLocks noGrp="1"/>
          </p:cNvSpPr>
          <p:nvPr>
            <p:ph type="dt" sz="half" idx="2"/>
          </p:nvPr>
        </p:nvSpPr>
        <p:spPr>
          <a:xfrm>
            <a:off x="0" y="0"/>
            <a:ext cx="0" cy="0"/>
          </a:xfrm>
          <a:prstGeom prst="rect">
            <a:avLst/>
          </a:prstGeom>
        </p:spPr>
        <p:txBody>
          <a:bodyPr vert="horz" lIns="0" tIns="0" rIns="0" bIns="0" rtlCol="0" anchor="t" anchorCtr="0">
            <a:noAutofit/>
          </a:bodyPr>
          <a:lstStyle>
            <a:lvl1pPr algn="r">
              <a:defRPr sz="100">
                <a:solidFill>
                  <a:schemeClr val="bg1"/>
                </a:solidFill>
              </a:defRPr>
            </a:lvl1pPr>
          </a:lstStyle>
          <a:p>
            <a:fld id="{B726B170-BA14-4E93-B469-A84A9636538A}" type="datetime1">
              <a:rPr lang="nb-NO" smtClean="0"/>
              <a:t>24.03.2019</a:t>
            </a:fld>
            <a:endParaRPr lang="nb-NO" dirty="0"/>
          </a:p>
        </p:txBody>
      </p:sp>
    </p:spTree>
    <p:extLst>
      <p:ext uri="{BB962C8B-B14F-4D97-AF65-F5344CB8AC3E}">
        <p14:creationId xmlns:p14="http://schemas.microsoft.com/office/powerpoint/2010/main" val="18738684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803" r:id="rId14"/>
    <p:sldLayoutId id="2147483804" r:id="rId15"/>
    <p:sldLayoutId id="2147483805" r:id="rId16"/>
    <p:sldLayoutId id="2147483806" r:id="rId17"/>
    <p:sldLayoutId id="2147483807" r:id="rId18"/>
    <p:sldLayoutId id="2147483808" r:id="rId19"/>
    <p:sldLayoutId id="2147483809" r:id="rId20"/>
  </p:sldLayoutIdLst>
  <p:hf sldNum="0" hdr="0" dt="0"/>
  <p:txStyles>
    <p:titleStyle>
      <a:lvl1pPr algn="l" defTabSz="914095" rtl="0" eaLnBrk="1" latinLnBrk="0" hangingPunct="1">
        <a:spcBef>
          <a:spcPct val="0"/>
        </a:spcBef>
        <a:buNone/>
        <a:defRPr sz="2400" b="1" kern="1200" cap="all" baseline="0">
          <a:solidFill>
            <a:schemeClr val="tx1"/>
          </a:solidFill>
          <a:latin typeface="+mj-lt"/>
          <a:ea typeface="+mj-ea"/>
          <a:cs typeface="+mj-cs"/>
        </a:defRPr>
      </a:lvl1pPr>
    </p:titleStyle>
    <p:bodyStyle>
      <a:lvl1pPr marL="0" indent="-84863" algn="l" defTabSz="914095" rtl="0" eaLnBrk="1" latinLnBrk="0" hangingPunct="1">
        <a:spcBef>
          <a:spcPts val="857"/>
        </a:spcBef>
        <a:buFont typeface="Arial" panose="020B0604020202020204" pitchFamily="34" charset="0"/>
        <a:buChar char="•"/>
        <a:defRPr sz="1200" kern="1200">
          <a:solidFill>
            <a:schemeClr val="tx1"/>
          </a:solidFill>
          <a:latin typeface="+mn-lt"/>
          <a:ea typeface="+mn-ea"/>
          <a:cs typeface="+mn-cs"/>
        </a:defRPr>
      </a:lvl1pPr>
      <a:lvl2pPr marL="308592"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2pPr>
      <a:lvl3pPr marL="462888"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3pPr>
      <a:lvl4pPr marL="617184"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4pPr>
      <a:lvl5pPr marL="771480"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5pPr>
      <a:lvl6pPr marL="2513762"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809"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857"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05"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095" rtl="0" eaLnBrk="1" latinLnBrk="0" hangingPunct="1">
        <a:defRPr sz="1800" kern="1200">
          <a:solidFill>
            <a:schemeClr val="tx1"/>
          </a:solidFill>
          <a:latin typeface="+mn-lt"/>
          <a:ea typeface="+mn-ea"/>
          <a:cs typeface="+mn-cs"/>
        </a:defRPr>
      </a:lvl1pPr>
      <a:lvl2pPr marL="457047" algn="l" defTabSz="914095" rtl="0" eaLnBrk="1" latinLnBrk="0" hangingPunct="1">
        <a:defRPr sz="1800" kern="1200">
          <a:solidFill>
            <a:schemeClr val="tx1"/>
          </a:solidFill>
          <a:latin typeface="+mn-lt"/>
          <a:ea typeface="+mn-ea"/>
          <a:cs typeface="+mn-cs"/>
        </a:defRPr>
      </a:lvl2pPr>
      <a:lvl3pPr marL="914095" algn="l" defTabSz="914095" rtl="0" eaLnBrk="1" latinLnBrk="0" hangingPunct="1">
        <a:defRPr sz="1800" kern="1200">
          <a:solidFill>
            <a:schemeClr val="tx1"/>
          </a:solidFill>
          <a:latin typeface="+mn-lt"/>
          <a:ea typeface="+mn-ea"/>
          <a:cs typeface="+mn-cs"/>
        </a:defRPr>
      </a:lvl3pPr>
      <a:lvl4pPr marL="1371143" algn="l" defTabSz="914095" rtl="0" eaLnBrk="1" latinLnBrk="0" hangingPunct="1">
        <a:defRPr sz="1800" kern="1200">
          <a:solidFill>
            <a:schemeClr val="tx1"/>
          </a:solidFill>
          <a:latin typeface="+mn-lt"/>
          <a:ea typeface="+mn-ea"/>
          <a:cs typeface="+mn-cs"/>
        </a:defRPr>
      </a:lvl4pPr>
      <a:lvl5pPr marL="1828190" algn="l" defTabSz="914095" rtl="0" eaLnBrk="1" latinLnBrk="0" hangingPunct="1">
        <a:defRPr sz="1800" kern="1200">
          <a:solidFill>
            <a:schemeClr val="tx1"/>
          </a:solidFill>
          <a:latin typeface="+mn-lt"/>
          <a:ea typeface="+mn-ea"/>
          <a:cs typeface="+mn-cs"/>
        </a:defRPr>
      </a:lvl5pPr>
      <a:lvl6pPr marL="2285238" algn="l" defTabSz="914095" rtl="0" eaLnBrk="1" latinLnBrk="0" hangingPunct="1">
        <a:defRPr sz="1800" kern="1200">
          <a:solidFill>
            <a:schemeClr val="tx1"/>
          </a:solidFill>
          <a:latin typeface="+mn-lt"/>
          <a:ea typeface="+mn-ea"/>
          <a:cs typeface="+mn-cs"/>
        </a:defRPr>
      </a:lvl6pPr>
      <a:lvl7pPr marL="2742286" algn="l" defTabSz="914095" rtl="0" eaLnBrk="1" latinLnBrk="0" hangingPunct="1">
        <a:defRPr sz="1800" kern="1200">
          <a:solidFill>
            <a:schemeClr val="tx1"/>
          </a:solidFill>
          <a:latin typeface="+mn-lt"/>
          <a:ea typeface="+mn-ea"/>
          <a:cs typeface="+mn-cs"/>
        </a:defRPr>
      </a:lvl7pPr>
      <a:lvl8pPr marL="3199333" algn="l" defTabSz="914095" rtl="0" eaLnBrk="1" latinLnBrk="0" hangingPunct="1">
        <a:defRPr sz="1800" kern="1200">
          <a:solidFill>
            <a:schemeClr val="tx1"/>
          </a:solidFill>
          <a:latin typeface="+mn-lt"/>
          <a:ea typeface="+mn-ea"/>
          <a:cs typeface="+mn-cs"/>
        </a:defRPr>
      </a:lvl8pPr>
      <a:lvl9pPr marL="3656381" algn="l" defTabSz="91409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6" name="Rett linje 5"/>
          <p:cNvCxnSpPr/>
          <p:nvPr userDrawn="1"/>
        </p:nvCxnSpPr>
        <p:spPr>
          <a:xfrm>
            <a:off x="436012" y="637253"/>
            <a:ext cx="8208912" cy="0"/>
          </a:xfrm>
          <a:prstGeom prst="line">
            <a:avLst/>
          </a:prstGeom>
          <a:ln w="22225">
            <a:solidFill>
              <a:schemeClr val="tx1">
                <a:lumMod val="75000"/>
                <a:lumOff val="2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504" y="5377780"/>
            <a:ext cx="519678" cy="19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863418"/>
      </p:ext>
    </p:extLst>
  </p:cSld>
  <p:clrMap bg1="lt1" tx1="dk1" bg2="lt2" tx2="dk2" accent1="accent1" accent2="accent2" accent3="accent3" accent4="accent4" accent5="accent5" accent6="accent6" hlink="hlink" folHlink="folHlink"/>
  <p:sldLayoutIdLst>
    <p:sldLayoutId id="2147483740" r:id="rId1"/>
    <p:sldLayoutId id="214748374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6" name="Rett linje 5"/>
          <p:cNvCxnSpPr/>
          <p:nvPr userDrawn="1"/>
        </p:nvCxnSpPr>
        <p:spPr>
          <a:xfrm>
            <a:off x="436012" y="637253"/>
            <a:ext cx="8208912" cy="0"/>
          </a:xfrm>
          <a:prstGeom prst="line">
            <a:avLst/>
          </a:prstGeom>
          <a:ln w="22225">
            <a:solidFill>
              <a:schemeClr val="tx1">
                <a:lumMod val="75000"/>
                <a:lumOff val="2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8607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382612" y="488837"/>
            <a:ext cx="6378789" cy="844388"/>
          </a:xfrm>
          <a:prstGeom prst="rect">
            <a:avLst/>
          </a:prstGeom>
        </p:spPr>
        <p:txBody>
          <a:bodyPr vert="horz" lIns="0" tIns="0" rIns="0" bIns="0" rtlCol="0" anchor="t" anchorCtr="0">
            <a:noAutofit/>
          </a:bodyPr>
          <a:lstStyle/>
          <a:p>
            <a:r>
              <a:rPr lang="nb-NO" dirty="0"/>
              <a:t>Klikk for å redigere tittelstil</a:t>
            </a:r>
          </a:p>
        </p:txBody>
      </p:sp>
      <p:sp>
        <p:nvSpPr>
          <p:cNvPr id="3" name="Plassholder for tekst 2"/>
          <p:cNvSpPr>
            <a:spLocks noGrp="1"/>
          </p:cNvSpPr>
          <p:nvPr>
            <p:ph type="body" idx="1"/>
          </p:nvPr>
        </p:nvSpPr>
        <p:spPr>
          <a:xfrm>
            <a:off x="1382612" y="1333501"/>
            <a:ext cx="6378789" cy="3393726"/>
          </a:xfrm>
          <a:prstGeom prst="rect">
            <a:avLst/>
          </a:prstGeom>
        </p:spPr>
        <p:txBody>
          <a:bodyPr vert="horz" lIns="0" tIns="0" rIns="0" bIns="0" rtlCol="0" anchor="t" anchorCtr="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0" y="0"/>
            <a:ext cx="0" cy="0"/>
          </a:xfrm>
          <a:prstGeom prst="rect">
            <a:avLst/>
          </a:prstGeom>
        </p:spPr>
        <p:txBody>
          <a:bodyPr vert="horz" lIns="0" tIns="0" rIns="0" bIns="0" rtlCol="0" anchor="t" anchorCtr="0">
            <a:noAutofit/>
          </a:bodyPr>
          <a:lstStyle>
            <a:lvl1pPr algn="r">
              <a:defRPr sz="100">
                <a:solidFill>
                  <a:schemeClr val="bg1"/>
                </a:solidFill>
              </a:defRPr>
            </a:lvl1pPr>
          </a:lstStyle>
          <a:p>
            <a:fld id="{B726B170-BA14-4E93-B469-A84A9636538A}" type="datetime1">
              <a:rPr lang="nb-NO" smtClean="0">
                <a:solidFill>
                  <a:prstClr val="white"/>
                </a:solidFill>
              </a:rPr>
              <a:pPr/>
              <a:t>24.03.2019</a:t>
            </a:fld>
            <a:endParaRPr lang="nb-NO" dirty="0">
              <a:solidFill>
                <a:prstClr val="white"/>
              </a:solidFill>
            </a:endParaRPr>
          </a:p>
        </p:txBody>
      </p:sp>
    </p:spTree>
    <p:extLst>
      <p:ext uri="{BB962C8B-B14F-4D97-AF65-F5344CB8AC3E}">
        <p14:creationId xmlns:p14="http://schemas.microsoft.com/office/powerpoint/2010/main" val="164117561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hf sldNum="0" hdr="0" dt="0"/>
  <p:txStyles>
    <p:titleStyle>
      <a:lvl1pPr algn="l" defTabSz="914095" rtl="0" eaLnBrk="1" latinLnBrk="0" hangingPunct="1">
        <a:spcBef>
          <a:spcPct val="0"/>
        </a:spcBef>
        <a:buNone/>
        <a:defRPr sz="2400" b="1" kern="1200" cap="all" baseline="0">
          <a:solidFill>
            <a:schemeClr val="tx1"/>
          </a:solidFill>
          <a:latin typeface="+mj-lt"/>
          <a:ea typeface="+mj-ea"/>
          <a:cs typeface="+mj-cs"/>
        </a:defRPr>
      </a:lvl1pPr>
    </p:titleStyle>
    <p:bodyStyle>
      <a:lvl1pPr marL="0" indent="-84863" algn="l" defTabSz="914095" rtl="0" eaLnBrk="1" latinLnBrk="0" hangingPunct="1">
        <a:spcBef>
          <a:spcPts val="857"/>
        </a:spcBef>
        <a:buFont typeface="Arial" panose="020B0604020202020204" pitchFamily="34" charset="0"/>
        <a:buChar char="•"/>
        <a:defRPr sz="1200" kern="1200">
          <a:solidFill>
            <a:schemeClr val="tx1"/>
          </a:solidFill>
          <a:latin typeface="+mn-lt"/>
          <a:ea typeface="+mn-ea"/>
          <a:cs typeface="+mn-cs"/>
        </a:defRPr>
      </a:lvl1pPr>
      <a:lvl2pPr marL="308592"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2pPr>
      <a:lvl3pPr marL="462888"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3pPr>
      <a:lvl4pPr marL="617184"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4pPr>
      <a:lvl5pPr marL="771480" indent="-84863" algn="l" defTabSz="914095" rtl="0" eaLnBrk="1" latinLnBrk="0" hangingPunct="1">
        <a:spcBef>
          <a:spcPts val="0"/>
        </a:spcBef>
        <a:spcAft>
          <a:spcPts val="0"/>
        </a:spcAft>
        <a:buFont typeface="Arial" panose="020B0604020202020204" pitchFamily="34" charset="0"/>
        <a:buChar char="•"/>
        <a:defRPr sz="1100" kern="1200">
          <a:solidFill>
            <a:schemeClr val="tx1"/>
          </a:solidFill>
          <a:latin typeface="+mn-lt"/>
          <a:ea typeface="+mn-ea"/>
          <a:cs typeface="+mn-cs"/>
        </a:defRPr>
      </a:lvl5pPr>
      <a:lvl6pPr marL="2513762"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809"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857"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05" indent="-228524" algn="l" defTabSz="9140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095" rtl="0" eaLnBrk="1" latinLnBrk="0" hangingPunct="1">
        <a:defRPr sz="1800" kern="1200">
          <a:solidFill>
            <a:schemeClr val="tx1"/>
          </a:solidFill>
          <a:latin typeface="+mn-lt"/>
          <a:ea typeface="+mn-ea"/>
          <a:cs typeface="+mn-cs"/>
        </a:defRPr>
      </a:lvl1pPr>
      <a:lvl2pPr marL="457047" algn="l" defTabSz="914095" rtl="0" eaLnBrk="1" latinLnBrk="0" hangingPunct="1">
        <a:defRPr sz="1800" kern="1200">
          <a:solidFill>
            <a:schemeClr val="tx1"/>
          </a:solidFill>
          <a:latin typeface="+mn-lt"/>
          <a:ea typeface="+mn-ea"/>
          <a:cs typeface="+mn-cs"/>
        </a:defRPr>
      </a:lvl2pPr>
      <a:lvl3pPr marL="914095" algn="l" defTabSz="914095" rtl="0" eaLnBrk="1" latinLnBrk="0" hangingPunct="1">
        <a:defRPr sz="1800" kern="1200">
          <a:solidFill>
            <a:schemeClr val="tx1"/>
          </a:solidFill>
          <a:latin typeface="+mn-lt"/>
          <a:ea typeface="+mn-ea"/>
          <a:cs typeface="+mn-cs"/>
        </a:defRPr>
      </a:lvl3pPr>
      <a:lvl4pPr marL="1371143" algn="l" defTabSz="914095" rtl="0" eaLnBrk="1" latinLnBrk="0" hangingPunct="1">
        <a:defRPr sz="1800" kern="1200">
          <a:solidFill>
            <a:schemeClr val="tx1"/>
          </a:solidFill>
          <a:latin typeface="+mn-lt"/>
          <a:ea typeface="+mn-ea"/>
          <a:cs typeface="+mn-cs"/>
        </a:defRPr>
      </a:lvl4pPr>
      <a:lvl5pPr marL="1828190" algn="l" defTabSz="914095" rtl="0" eaLnBrk="1" latinLnBrk="0" hangingPunct="1">
        <a:defRPr sz="1800" kern="1200">
          <a:solidFill>
            <a:schemeClr val="tx1"/>
          </a:solidFill>
          <a:latin typeface="+mn-lt"/>
          <a:ea typeface="+mn-ea"/>
          <a:cs typeface="+mn-cs"/>
        </a:defRPr>
      </a:lvl5pPr>
      <a:lvl6pPr marL="2285238" algn="l" defTabSz="914095" rtl="0" eaLnBrk="1" latinLnBrk="0" hangingPunct="1">
        <a:defRPr sz="1800" kern="1200">
          <a:solidFill>
            <a:schemeClr val="tx1"/>
          </a:solidFill>
          <a:latin typeface="+mn-lt"/>
          <a:ea typeface="+mn-ea"/>
          <a:cs typeface="+mn-cs"/>
        </a:defRPr>
      </a:lvl6pPr>
      <a:lvl7pPr marL="2742286" algn="l" defTabSz="914095" rtl="0" eaLnBrk="1" latinLnBrk="0" hangingPunct="1">
        <a:defRPr sz="1800" kern="1200">
          <a:solidFill>
            <a:schemeClr val="tx1"/>
          </a:solidFill>
          <a:latin typeface="+mn-lt"/>
          <a:ea typeface="+mn-ea"/>
          <a:cs typeface="+mn-cs"/>
        </a:defRPr>
      </a:lvl7pPr>
      <a:lvl8pPr marL="3199333" algn="l" defTabSz="914095" rtl="0" eaLnBrk="1" latinLnBrk="0" hangingPunct="1">
        <a:defRPr sz="1800" kern="1200">
          <a:solidFill>
            <a:schemeClr val="tx1"/>
          </a:solidFill>
          <a:latin typeface="+mn-lt"/>
          <a:ea typeface="+mn-ea"/>
          <a:cs typeface="+mn-cs"/>
        </a:defRPr>
      </a:lvl8pPr>
      <a:lvl9pPr marL="3656381" algn="l" defTabSz="9140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4.jpeg"/><Relationship Id="rId7"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Layout" Target="../slideLayouts/slideLayout26.xml"/><Relationship Id="rId6" Type="http://schemas.openxmlformats.org/officeDocument/2006/relationships/image" Target="../media/image20.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8.jpeg"/><Relationship Id="rId11" Type="http://schemas.openxmlformats.org/officeDocument/2006/relationships/image" Target="../media/image22.jpeg"/><Relationship Id="rId5" Type="http://schemas.openxmlformats.org/officeDocument/2006/relationships/image" Target="../media/image24.jpeg"/><Relationship Id="rId10" Type="http://schemas.openxmlformats.org/officeDocument/2006/relationships/image" Target="../media/image30.jpeg"/><Relationship Id="rId4" Type="http://schemas.openxmlformats.org/officeDocument/2006/relationships/image" Target="../media/image27.jpe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18" Type="http://schemas.openxmlformats.org/officeDocument/2006/relationships/image" Target="../media/image49.jpe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notesSlide" Target="../notesSlides/notesSlide9.xml"/><Relationship Id="rId16" Type="http://schemas.openxmlformats.org/officeDocument/2006/relationships/image" Target="../media/image47.jpeg"/><Relationship Id="rId1" Type="http://schemas.openxmlformats.org/officeDocument/2006/relationships/slideLayout" Target="../slideLayouts/slideLayout2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19" Type="http://schemas.openxmlformats.org/officeDocument/2006/relationships/image" Target="../media/image50.pn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image" Target="../media/image51.emf"/><Relationship Id="rId5" Type="http://schemas.openxmlformats.org/officeDocument/2006/relationships/oleObject" Target="../embeddings/oleObject1.bin"/><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5.jpeg"/><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package" Target="../embeddings/Microsoft_Excel-regneark.xlsx"/></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jpeg"/><Relationship Id="rId3" Type="http://schemas.openxmlformats.org/officeDocument/2006/relationships/tags" Target="../tags/tag3.xml"/><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tags" Target="../tags/tag2.xml"/><Relationship Id="rId16" Type="http://schemas.openxmlformats.org/officeDocument/2006/relationships/image" Target="../media/image87.jpeg"/><Relationship Id="rId20" Type="http://schemas.openxmlformats.org/officeDocument/2006/relationships/image" Target="../media/image91.png"/><Relationship Id="rId1" Type="http://schemas.openxmlformats.org/officeDocument/2006/relationships/tags" Target="../tags/tag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notesSlide" Target="../notesSlides/notesSlide14.xml"/><Relationship Id="rId15" Type="http://schemas.openxmlformats.org/officeDocument/2006/relationships/image" Target="../media/image86.jpeg"/><Relationship Id="rId23" Type="http://schemas.openxmlformats.org/officeDocument/2006/relationships/image" Target="../media/image94.gif"/><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slideLayout" Target="../slideLayouts/slideLayout16.xml"/><Relationship Id="rId9" Type="http://schemas.openxmlformats.org/officeDocument/2006/relationships/image" Target="../media/image80.png"/><Relationship Id="rId14" Type="http://schemas.openxmlformats.org/officeDocument/2006/relationships/image" Target="../media/image85.jpeg"/><Relationship Id="rId22" Type="http://schemas.openxmlformats.org/officeDocument/2006/relationships/image" Target="../media/image93.png"/></Relationships>
</file>

<file path=ppt/slides/_rels/slide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5.xml"/><Relationship Id="rId4" Type="http://schemas.openxmlformats.org/officeDocument/2006/relationships/image" Target="../media/image99.jpeg"/></Relationships>
</file>

<file path=ppt/slides/_rels/slide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5.xml"/><Relationship Id="rId4"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jpeg"/><Relationship Id="rId1" Type="http://schemas.openxmlformats.org/officeDocument/2006/relationships/slideLayout" Target="../slideLayouts/slideLayout28.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5.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6.xml"/><Relationship Id="rId4" Type="http://schemas.openxmlformats.org/officeDocument/2006/relationships/image" Target="../media/image1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6.xml"/><Relationship Id="rId4" Type="http://schemas.openxmlformats.org/officeDocument/2006/relationships/image" Target="../media/image119.jpeg"/></Relationships>
</file>

<file path=ppt/slides/_rels/slide3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6.xml"/><Relationship Id="rId4" Type="http://schemas.openxmlformats.org/officeDocument/2006/relationships/image" Target="../media/image122.jpeg"/></Relationships>
</file>

<file path=ppt/slides/_rels/slide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g"/><Relationship Id="rId1" Type="http://schemas.openxmlformats.org/officeDocument/2006/relationships/slideLayout" Target="../slideLayouts/slideLayout16.xml"/><Relationship Id="rId4" Type="http://schemas.openxmlformats.org/officeDocument/2006/relationships/image" Target="../media/image125.jpg"/></Relationships>
</file>

<file path=ppt/slides/_rels/slide3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5.jpg"/><Relationship Id="rId1" Type="http://schemas.openxmlformats.org/officeDocument/2006/relationships/slideLayout" Target="../slideLayouts/slideLayout16.xml"/><Relationship Id="rId4" Type="http://schemas.openxmlformats.org/officeDocument/2006/relationships/image" Target="../media/image12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8.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6.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245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1" y="1477347"/>
            <a:ext cx="7884367" cy="2499134"/>
          </a:xfrm>
          <a:prstGeom prst="rect">
            <a:avLst/>
          </a:prstGeom>
        </p:spPr>
      </p:pic>
      <p:pic>
        <p:nvPicPr>
          <p:cNvPr id="5" name="Bil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6290" y="460354"/>
            <a:ext cx="1904143" cy="1016993"/>
          </a:xfrm>
          <a:prstGeom prst="rect">
            <a:avLst/>
          </a:prstGeom>
          <a:noFill/>
          <a:ln>
            <a:noFill/>
          </a:ln>
        </p:spPr>
      </p:pic>
      <p:pic>
        <p:nvPicPr>
          <p:cNvPr id="6" name="Bild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7323" y="3976481"/>
            <a:ext cx="1103009" cy="888663"/>
          </a:xfrm>
          <a:prstGeom prst="rect">
            <a:avLst/>
          </a:prstGeom>
          <a:noFill/>
          <a:ln>
            <a:noFill/>
          </a:ln>
        </p:spPr>
      </p:pic>
      <p:pic>
        <p:nvPicPr>
          <p:cNvPr id="7" name="Bild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48632" y="4009628"/>
            <a:ext cx="2195049" cy="1136575"/>
          </a:xfrm>
          <a:prstGeom prst="rect">
            <a:avLst/>
          </a:prstGeom>
          <a:noFill/>
          <a:ln>
            <a:noFill/>
          </a:ln>
        </p:spPr>
      </p:pic>
      <p:pic>
        <p:nvPicPr>
          <p:cNvPr id="8" name="Bild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61840" y="535287"/>
            <a:ext cx="2316693" cy="1029657"/>
          </a:xfrm>
          <a:prstGeom prst="rect">
            <a:avLst/>
          </a:prstGeom>
          <a:noFill/>
          <a:ln>
            <a:noFill/>
          </a:ln>
        </p:spPr>
      </p:pic>
      <p:pic>
        <p:nvPicPr>
          <p:cNvPr id="9" name="Picture 2" descr="C:\Users\iar-heto\AppData\Local\Temp\VMwareDnD\168c6ecf\Arbeidsplass.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004049" y="382536"/>
            <a:ext cx="1327807" cy="11726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Bild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33946" y="4009629"/>
            <a:ext cx="1782270" cy="1059349"/>
          </a:xfrm>
          <a:prstGeom prst="rect">
            <a:avLst/>
          </a:prstGeom>
          <a:noFill/>
          <a:ln>
            <a:noFill/>
          </a:ln>
        </p:spPr>
      </p:pic>
      <p:sp>
        <p:nvSpPr>
          <p:cNvPr id="11" name="TekstSylinder 10"/>
          <p:cNvSpPr txBox="1"/>
          <p:nvPr/>
        </p:nvSpPr>
        <p:spPr>
          <a:xfrm>
            <a:off x="6588225" y="4120129"/>
            <a:ext cx="2246128" cy="830997"/>
          </a:xfrm>
          <a:prstGeom prst="rect">
            <a:avLst/>
          </a:prstGeom>
          <a:noFill/>
        </p:spPr>
        <p:txBody>
          <a:bodyPr wrap="none" rtlCol="0">
            <a:spAutoFit/>
          </a:bodyPr>
          <a:lstStyle/>
          <a:p>
            <a:r>
              <a:rPr lang="en-US" sz="1600" dirty="0"/>
              <a:t>84 like </a:t>
            </a:r>
            <a:r>
              <a:rPr lang="en-US" sz="1600" dirty="0" err="1"/>
              <a:t>arbeidsplasser</a:t>
            </a:r>
            <a:endParaRPr lang="en-US" sz="1600" dirty="0"/>
          </a:p>
          <a:p>
            <a:r>
              <a:rPr lang="en-US" sz="1600" dirty="0" err="1"/>
              <a:t>Effektiv</a:t>
            </a:r>
            <a:r>
              <a:rPr lang="en-US" sz="1600" dirty="0"/>
              <a:t> </a:t>
            </a:r>
            <a:r>
              <a:rPr lang="en-US" sz="1600" dirty="0" err="1"/>
              <a:t>løsning</a:t>
            </a:r>
            <a:endParaRPr lang="en-US" sz="1600" dirty="0"/>
          </a:p>
          <a:p>
            <a:r>
              <a:rPr lang="en-US" sz="1600" dirty="0"/>
              <a:t>God </a:t>
            </a:r>
            <a:r>
              <a:rPr lang="en-US" sz="1600" dirty="0" err="1"/>
              <a:t>samhandling</a:t>
            </a:r>
            <a:endParaRPr lang="en-US" sz="1600" dirty="0"/>
          </a:p>
        </p:txBody>
      </p:sp>
      <p:sp>
        <p:nvSpPr>
          <p:cNvPr id="12" name="Tittel 1"/>
          <p:cNvSpPr txBox="1">
            <a:spLocks/>
          </p:cNvSpPr>
          <p:nvPr/>
        </p:nvSpPr>
        <p:spPr>
          <a:xfrm>
            <a:off x="569475" y="344820"/>
            <a:ext cx="6378789" cy="496456"/>
          </a:xfrm>
          <a:prstGeom prst="rect">
            <a:avLst/>
          </a:prstGeom>
        </p:spPr>
        <p:txBody>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solidFill>
                  <a:schemeClr val="tx1">
                    <a:lumMod val="75000"/>
                    <a:lumOff val="25000"/>
                  </a:schemeClr>
                </a:solidFill>
              </a:rPr>
              <a:t>ÅPEN LØSNING</a:t>
            </a:r>
          </a:p>
        </p:txBody>
      </p:sp>
    </p:spTree>
    <p:extLst>
      <p:ext uri="{BB962C8B-B14F-4D97-AF65-F5344CB8AC3E}">
        <p14:creationId xmlns:p14="http://schemas.microsoft.com/office/powerpoint/2010/main" val="986811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6DE8914-1F04-4287-A18D-D99FB851EA2F}"/>
              </a:ext>
            </a:extLst>
          </p:cNvPr>
          <p:cNvSpPr>
            <a:spLocks noGrp="1"/>
          </p:cNvSpPr>
          <p:nvPr>
            <p:ph type="ftr" sz="quarter" idx="12"/>
          </p:nvPr>
        </p:nvSpPr>
        <p:spPr/>
        <p:txBody>
          <a:bodyPr/>
          <a:lstStyle/>
          <a:p>
            <a:r>
              <a:rPr lang="nb-NO"/>
              <a:t>Bunntekst</a:t>
            </a:r>
            <a:endParaRPr lang="nb-NO" dirty="0"/>
          </a:p>
        </p:txBody>
      </p:sp>
      <p:sp>
        <p:nvSpPr>
          <p:cNvPr id="9" name="Title 1">
            <a:extLst>
              <a:ext uri="{FF2B5EF4-FFF2-40B4-BE49-F238E27FC236}">
                <a16:creationId xmlns:a16="http://schemas.microsoft.com/office/drawing/2014/main" id="{1F32E953-A91E-478E-9DD5-B179D4B89497}"/>
              </a:ext>
            </a:extLst>
          </p:cNvPr>
          <p:cNvSpPr txBox="1">
            <a:spLocks/>
          </p:cNvSpPr>
          <p:nvPr/>
        </p:nvSpPr>
        <p:spPr>
          <a:xfrm>
            <a:off x="683568" y="409228"/>
            <a:ext cx="6378789" cy="844388"/>
          </a:xfrm>
          <a:prstGeom prst="rect">
            <a:avLst/>
          </a:prstGeom>
        </p:spPr>
        <p:txBody>
          <a:bodyPr vert="horz" lIns="0" tIns="0" rIns="0" bIns="0" rtlCol="0" anchor="t" anchorCtr="0">
            <a:noAutofit/>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t>Den optimale inne-arbeidsplass</a:t>
            </a:r>
          </a:p>
        </p:txBody>
      </p:sp>
      <p:pic>
        <p:nvPicPr>
          <p:cNvPr id="8" name="Bilde 4">
            <a:extLst>
              <a:ext uri="{FF2B5EF4-FFF2-40B4-BE49-F238E27FC236}">
                <a16:creationId xmlns:a16="http://schemas.microsoft.com/office/drawing/2014/main" id="{4550AE0B-7D30-43F1-A760-69A628132C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063"/>
          <a:stretch/>
        </p:blipFill>
        <p:spPr>
          <a:xfrm>
            <a:off x="4932040" y="913284"/>
            <a:ext cx="2488131" cy="4071032"/>
          </a:xfrm>
          <a:prstGeom prst="rect">
            <a:avLst/>
          </a:prstGeom>
        </p:spPr>
      </p:pic>
      <p:sp>
        <p:nvSpPr>
          <p:cNvPr id="2" name="TekstSylinder 1">
            <a:extLst>
              <a:ext uri="{FF2B5EF4-FFF2-40B4-BE49-F238E27FC236}">
                <a16:creationId xmlns:a16="http://schemas.microsoft.com/office/drawing/2014/main" id="{789BB7A0-BEE6-4CA1-B05E-021399AB8826}"/>
              </a:ext>
            </a:extLst>
          </p:cNvPr>
          <p:cNvSpPr txBox="1"/>
          <p:nvPr/>
        </p:nvSpPr>
        <p:spPr>
          <a:xfrm>
            <a:off x="683568" y="955670"/>
            <a:ext cx="1939955" cy="4278094"/>
          </a:xfrm>
          <a:prstGeom prst="rect">
            <a:avLst/>
          </a:prstGeom>
          <a:noFill/>
        </p:spPr>
        <p:txBody>
          <a:bodyPr wrap="none" rtlCol="0">
            <a:spAutoFit/>
          </a:bodyPr>
          <a:lstStyle/>
          <a:p>
            <a:pPr marL="285750" indent="-285750">
              <a:buFont typeface="Arial" panose="020B0604020202020204" pitchFamily="34" charset="0"/>
              <a:buChar char="•"/>
            </a:pPr>
            <a:r>
              <a:rPr lang="nb-NO" sz="1600" dirty="0"/>
              <a:t>Kartlegging</a:t>
            </a:r>
          </a:p>
          <a:p>
            <a:pPr marL="285750" indent="-285750">
              <a:buFont typeface="Arial" panose="020B0604020202020204" pitchFamily="34" charset="0"/>
              <a:buChar char="•"/>
            </a:pPr>
            <a:r>
              <a:rPr lang="nb-NO" sz="1600" dirty="0"/>
              <a:t>Analyser</a:t>
            </a:r>
          </a:p>
          <a:p>
            <a:pPr marL="285750" indent="-285750">
              <a:buFont typeface="Arial" panose="020B0604020202020204" pitchFamily="34" charset="0"/>
              <a:buChar char="•"/>
            </a:pPr>
            <a:r>
              <a:rPr lang="nb-NO" sz="1600" dirty="0"/>
              <a:t>Gåturer</a:t>
            </a:r>
          </a:p>
          <a:p>
            <a:pPr marL="285750" indent="-285750">
              <a:buFont typeface="Arial" panose="020B0604020202020204" pitchFamily="34" charset="0"/>
              <a:buChar char="•"/>
            </a:pPr>
            <a:endParaRPr lang="nb-NO" sz="1600" dirty="0"/>
          </a:p>
          <a:p>
            <a:pPr marL="285750" indent="-285750">
              <a:buFont typeface="Arial" panose="020B0604020202020204" pitchFamily="34" charset="0"/>
              <a:buChar char="•"/>
            </a:pPr>
            <a:r>
              <a:rPr lang="nb-NO" sz="1600" dirty="0"/>
              <a:t>Samtidighet</a:t>
            </a:r>
          </a:p>
          <a:p>
            <a:pPr marL="285750" indent="-285750">
              <a:buFont typeface="Arial" panose="020B0604020202020204" pitchFamily="34" charset="0"/>
              <a:buChar char="•"/>
            </a:pPr>
            <a:r>
              <a:rPr lang="nb-NO" sz="1600" dirty="0"/>
              <a:t>Aktiviteter</a:t>
            </a:r>
          </a:p>
          <a:p>
            <a:pPr marL="285750" indent="-285750">
              <a:buFont typeface="Arial" panose="020B0604020202020204" pitchFamily="34" charset="0"/>
              <a:buChar char="•"/>
            </a:pPr>
            <a:endParaRPr lang="nb-NO" sz="1600" dirty="0"/>
          </a:p>
          <a:p>
            <a:pPr marL="285750" indent="-285750">
              <a:buFont typeface="Arial" panose="020B0604020202020204" pitchFamily="34" charset="0"/>
              <a:buChar char="•"/>
            </a:pPr>
            <a:r>
              <a:rPr lang="nb-NO" sz="1600" dirty="0"/>
              <a:t>Samhandling</a:t>
            </a:r>
          </a:p>
          <a:p>
            <a:pPr marL="285750" indent="-285750">
              <a:buFont typeface="Arial" panose="020B0604020202020204" pitchFamily="34" charset="0"/>
              <a:buChar char="•"/>
            </a:pPr>
            <a:r>
              <a:rPr lang="nb-NO" sz="1600" dirty="0"/>
              <a:t>Alene arbeid</a:t>
            </a:r>
          </a:p>
          <a:p>
            <a:pPr marL="285750" indent="-285750">
              <a:buFont typeface="Arial" panose="020B0604020202020204" pitchFamily="34" charset="0"/>
              <a:buChar char="•"/>
            </a:pPr>
            <a:r>
              <a:rPr lang="nb-NO" sz="1600" dirty="0"/>
              <a:t>Konsentrasjon</a:t>
            </a:r>
          </a:p>
          <a:p>
            <a:pPr marL="285750" indent="-285750">
              <a:buFont typeface="Arial" panose="020B0604020202020204" pitchFamily="34" charset="0"/>
              <a:buChar char="•"/>
            </a:pPr>
            <a:r>
              <a:rPr lang="nb-NO" sz="1600" dirty="0"/>
              <a:t>Støtterom</a:t>
            </a:r>
          </a:p>
          <a:p>
            <a:pPr marL="285750" indent="-285750">
              <a:buFont typeface="Arial" panose="020B0604020202020204" pitchFamily="34" charset="0"/>
              <a:buChar char="•"/>
            </a:pPr>
            <a:r>
              <a:rPr lang="nb-NO" sz="1600" dirty="0"/>
              <a:t>Arenaer</a:t>
            </a:r>
          </a:p>
          <a:p>
            <a:pPr marL="285750" indent="-285750">
              <a:buFont typeface="Arial" panose="020B0604020202020204" pitchFamily="34" charset="0"/>
              <a:buChar char="•"/>
            </a:pPr>
            <a:endParaRPr lang="nb-NO" sz="1600" dirty="0"/>
          </a:p>
          <a:p>
            <a:pPr marL="285750" indent="-285750">
              <a:buFont typeface="Arial" panose="020B0604020202020204" pitchFamily="34" charset="0"/>
              <a:buChar char="•"/>
            </a:pPr>
            <a:r>
              <a:rPr lang="nb-NO" sz="1600" dirty="0"/>
              <a:t>Teknologi</a:t>
            </a:r>
          </a:p>
          <a:p>
            <a:pPr marL="285750" indent="-285750">
              <a:buFont typeface="Arial" panose="020B0604020202020204" pitchFamily="34" charset="0"/>
              <a:buChar char="•"/>
            </a:pPr>
            <a:r>
              <a:rPr lang="nb-NO" sz="1600" dirty="0"/>
              <a:t>Bærekraft</a:t>
            </a:r>
          </a:p>
          <a:p>
            <a:pPr marL="285750" indent="-285750">
              <a:buFont typeface="Arial" panose="020B0604020202020204" pitchFamily="34" charset="0"/>
              <a:buChar char="•"/>
            </a:pPr>
            <a:r>
              <a:rPr lang="nb-NO" sz="1600" dirty="0"/>
              <a:t>Delingsøkonomi</a:t>
            </a:r>
          </a:p>
          <a:p>
            <a:endParaRPr lang="nb-NO" sz="1600" dirty="0"/>
          </a:p>
        </p:txBody>
      </p:sp>
    </p:spTree>
    <p:extLst>
      <p:ext uri="{BB962C8B-B14F-4D97-AF65-F5344CB8AC3E}">
        <p14:creationId xmlns:p14="http://schemas.microsoft.com/office/powerpoint/2010/main" val="2418196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iar-heto\AppData\Local\Temp\VMwareDnD\168c6ecf\Arbeidsplas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817274"/>
            <a:ext cx="1176337" cy="10388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Bild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562" y="1477347"/>
            <a:ext cx="7884365" cy="2499134"/>
          </a:xfrm>
          <a:prstGeom prst="rect">
            <a:avLst/>
          </a:prstGeom>
        </p:spPr>
      </p:pic>
      <p:pic>
        <p:nvPicPr>
          <p:cNvPr id="5" name="Bild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92080" y="2681"/>
            <a:ext cx="1904143" cy="1016993"/>
          </a:xfrm>
          <a:prstGeom prst="rect">
            <a:avLst/>
          </a:prstGeom>
          <a:noFill/>
          <a:ln>
            <a:noFill/>
          </a:ln>
        </p:spPr>
      </p:pic>
      <p:pic>
        <p:nvPicPr>
          <p:cNvPr id="6" name="Picture 4" descr="C:\Users\iar-heto\AppData\Local\Temp\VMwareDnD\06055fb5\Kreativ.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51520" y="4009628"/>
            <a:ext cx="1488907" cy="11182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76863" y="4585692"/>
            <a:ext cx="1295137" cy="1043455"/>
          </a:xfrm>
          <a:prstGeom prst="rect">
            <a:avLst/>
          </a:prstGeom>
          <a:noFill/>
          <a:ln>
            <a:noFill/>
          </a:ln>
        </p:spPr>
      </p:pic>
      <p:pic>
        <p:nvPicPr>
          <p:cNvPr id="8" name="Bilde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80045" y="3937620"/>
            <a:ext cx="1848139" cy="859403"/>
          </a:xfrm>
          <a:prstGeom prst="rect">
            <a:avLst/>
          </a:prstGeom>
          <a:noFill/>
          <a:ln>
            <a:noFill/>
          </a:ln>
        </p:spPr>
      </p:pic>
      <p:pic>
        <p:nvPicPr>
          <p:cNvPr id="9" name="Bilde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019239" y="495291"/>
            <a:ext cx="2195049" cy="1136575"/>
          </a:xfrm>
          <a:prstGeom prst="rect">
            <a:avLst/>
          </a:prstGeom>
          <a:noFill/>
          <a:ln>
            <a:noFill/>
          </a:ln>
        </p:spPr>
      </p:pic>
      <p:pic>
        <p:nvPicPr>
          <p:cNvPr id="14" name="Picture 3" descr="C:\Users\iar-heto\AppData\Local\Temp\VMwareDnD\168e6e49\Kopi.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763688" y="4085985"/>
            <a:ext cx="1463421" cy="10091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Bilde 1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27512" y="545683"/>
            <a:ext cx="1769364" cy="1051678"/>
          </a:xfrm>
          <a:prstGeom prst="rect">
            <a:avLst/>
          </a:prstGeom>
          <a:noFill/>
          <a:ln>
            <a:noFill/>
          </a:ln>
        </p:spPr>
      </p:pic>
      <p:sp>
        <p:nvSpPr>
          <p:cNvPr id="19" name="TekstSylinder 18"/>
          <p:cNvSpPr txBox="1"/>
          <p:nvPr/>
        </p:nvSpPr>
        <p:spPr>
          <a:xfrm>
            <a:off x="6300192" y="4120128"/>
            <a:ext cx="2544286" cy="1077218"/>
          </a:xfrm>
          <a:prstGeom prst="rect">
            <a:avLst/>
          </a:prstGeom>
          <a:noFill/>
        </p:spPr>
        <p:txBody>
          <a:bodyPr wrap="none" rtlCol="0">
            <a:spAutoFit/>
          </a:bodyPr>
          <a:lstStyle/>
          <a:p>
            <a:r>
              <a:rPr lang="en-US" sz="1600" dirty="0"/>
              <a:t>84 </a:t>
            </a:r>
            <a:r>
              <a:rPr lang="en-US" sz="1600" dirty="0" err="1"/>
              <a:t>varierte</a:t>
            </a:r>
            <a:r>
              <a:rPr lang="en-US" sz="1600" dirty="0"/>
              <a:t> </a:t>
            </a:r>
            <a:r>
              <a:rPr lang="en-US" sz="1600" dirty="0" err="1"/>
              <a:t>arbeidsplasser</a:t>
            </a:r>
            <a:endParaRPr lang="en-US" sz="1600" dirty="0"/>
          </a:p>
          <a:p>
            <a:r>
              <a:rPr lang="en-US" sz="1600" dirty="0"/>
              <a:t>God </a:t>
            </a:r>
            <a:r>
              <a:rPr lang="en-US" sz="1600" dirty="0" err="1"/>
              <a:t>fleksibilitet</a:t>
            </a:r>
            <a:endParaRPr lang="en-US" sz="1600" dirty="0"/>
          </a:p>
          <a:p>
            <a:r>
              <a:rPr lang="en-US" sz="1600" dirty="0" err="1"/>
              <a:t>Ikke</a:t>
            </a:r>
            <a:r>
              <a:rPr lang="en-US" sz="1600" dirty="0"/>
              <a:t> </a:t>
            </a:r>
            <a:r>
              <a:rPr lang="en-US" sz="1600" dirty="0" err="1"/>
              <a:t>faste</a:t>
            </a:r>
            <a:r>
              <a:rPr lang="en-US" sz="1600" dirty="0"/>
              <a:t> </a:t>
            </a:r>
            <a:r>
              <a:rPr lang="en-US" sz="1600" dirty="0" err="1"/>
              <a:t>plasser</a:t>
            </a:r>
            <a:endParaRPr lang="en-US" sz="1600" dirty="0"/>
          </a:p>
          <a:p>
            <a:r>
              <a:rPr lang="en-US" sz="1600" dirty="0"/>
              <a:t>God </a:t>
            </a:r>
            <a:r>
              <a:rPr lang="en-US" sz="1600" dirty="0" err="1"/>
              <a:t>samhandling</a:t>
            </a:r>
            <a:endParaRPr lang="en-US" sz="1600" dirty="0"/>
          </a:p>
        </p:txBody>
      </p:sp>
      <p:sp>
        <p:nvSpPr>
          <p:cNvPr id="20" name="Tittel 1"/>
          <p:cNvSpPr txBox="1">
            <a:spLocks/>
          </p:cNvSpPr>
          <p:nvPr/>
        </p:nvSpPr>
        <p:spPr>
          <a:xfrm>
            <a:off x="569475" y="344820"/>
            <a:ext cx="6378789" cy="496456"/>
          </a:xfrm>
          <a:prstGeom prst="rect">
            <a:avLst/>
          </a:prstGeom>
        </p:spPr>
        <p:txBody>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solidFill>
                  <a:schemeClr val="tx1">
                    <a:lumMod val="75000"/>
                    <a:lumOff val="25000"/>
                  </a:schemeClr>
                </a:solidFill>
              </a:rPr>
              <a:t>AKTIVITSBASERT LØSNING</a:t>
            </a:r>
          </a:p>
        </p:txBody>
      </p:sp>
      <p:pic>
        <p:nvPicPr>
          <p:cNvPr id="10" name="Bilde 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835696" y="747070"/>
            <a:ext cx="845084" cy="850290"/>
          </a:xfrm>
          <a:prstGeom prst="rect">
            <a:avLst/>
          </a:prstGeom>
          <a:noFill/>
          <a:ln>
            <a:noFill/>
          </a:ln>
        </p:spPr>
      </p:pic>
    </p:spTree>
    <p:extLst>
      <p:ext uri="{BB962C8B-B14F-4D97-AF65-F5344CB8AC3E}">
        <p14:creationId xmlns:p14="http://schemas.microsoft.com/office/powerpoint/2010/main" val="3367881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3" cstate="print">
            <a:extLst>
              <a:ext uri="{28A0092B-C50C-407E-A947-70E740481C1C}">
                <a14:useLocalDpi xmlns:a14="http://schemas.microsoft.com/office/drawing/2010/main" val="0"/>
              </a:ext>
            </a:extLst>
          </a:blip>
          <a:srcRect t="44851" r="5217"/>
          <a:stretch/>
        </p:blipFill>
        <p:spPr>
          <a:xfrm>
            <a:off x="698015" y="527809"/>
            <a:ext cx="7856044" cy="4805903"/>
          </a:xfrm>
          <a:prstGeom prst="rect">
            <a:avLst/>
          </a:prstGeom>
        </p:spPr>
      </p:pic>
      <p:sp>
        <p:nvSpPr>
          <p:cNvPr id="9" name="Rechteck 8"/>
          <p:cNvSpPr/>
          <p:nvPr/>
        </p:nvSpPr>
        <p:spPr>
          <a:xfrm>
            <a:off x="863460" y="4779604"/>
            <a:ext cx="5739497" cy="948783"/>
          </a:xfrm>
          <a:prstGeom prst="rect">
            <a:avLst/>
          </a:prstGeom>
          <a:solidFill>
            <a:srgbClr val="648195"/>
          </a:solidFill>
          <a:ln>
            <a:noFill/>
          </a:ln>
          <a:effectLst/>
        </p:spPr>
        <p:style>
          <a:lnRef idx="1">
            <a:schemeClr val="accent1"/>
          </a:lnRef>
          <a:fillRef idx="3">
            <a:schemeClr val="accent1"/>
          </a:fillRef>
          <a:effectRef idx="2">
            <a:schemeClr val="accent1"/>
          </a:effectRef>
          <a:fontRef idx="minor">
            <a:schemeClr val="lt1"/>
          </a:fontRef>
        </p:style>
        <p:txBody>
          <a:bodyPr lIns="69348" tIns="34674" rIns="69348" bIns="34674" anchor="ctr"/>
          <a:lstStyle/>
          <a:p>
            <a:pPr algn="ctr">
              <a:defRPr/>
            </a:pPr>
            <a:endParaRPr lang="de-DE"/>
          </a:p>
        </p:txBody>
      </p:sp>
      <p:sp>
        <p:nvSpPr>
          <p:cNvPr id="84999" name="Textfeld 9"/>
          <p:cNvSpPr txBox="1">
            <a:spLocks noChangeArrowheads="1"/>
          </p:cNvSpPr>
          <p:nvPr/>
        </p:nvSpPr>
        <p:spPr bwMode="auto">
          <a:xfrm>
            <a:off x="1155739" y="4843145"/>
            <a:ext cx="5121312" cy="210718"/>
          </a:xfrm>
          <a:prstGeom prst="rect">
            <a:avLst/>
          </a:prstGeom>
          <a:noFill/>
          <a:ln w="9525">
            <a:noFill/>
            <a:miter lim="800000"/>
            <a:headEnd/>
            <a:tailEnd/>
          </a:ln>
        </p:spPr>
        <p:txBody>
          <a:bodyPr lIns="0" tIns="0" rIns="0" bIns="0">
            <a:prstTxWarp prst="textNoShape">
              <a:avLst/>
            </a:prstTxWarp>
          </a:bodyPr>
          <a:lstStyle/>
          <a:p>
            <a:r>
              <a:rPr lang="de-DE" sz="1500" spc="152" dirty="0">
                <a:solidFill>
                  <a:schemeClr val="bg1"/>
                </a:solidFill>
                <a:latin typeface="+mj-lt"/>
                <a:ea typeface="VFutura - Medium" charset="0"/>
                <a:cs typeface="VFutura - Medium" charset="0"/>
              </a:rPr>
              <a:t>WORKTYPOLOGIES</a:t>
            </a:r>
            <a:endParaRPr lang="de-DE" sz="1100" dirty="0">
              <a:solidFill>
                <a:schemeClr val="bg1"/>
              </a:solidFill>
              <a:ea typeface="VFutura - Medium" charset="0"/>
              <a:cs typeface="VFutura - Medium" charset="0"/>
            </a:endParaRPr>
          </a:p>
        </p:txBody>
      </p:sp>
      <p:sp>
        <p:nvSpPr>
          <p:cNvPr id="8" name="Textfeld 6"/>
          <p:cNvSpPr txBox="1">
            <a:spLocks noChangeArrowheads="1"/>
          </p:cNvSpPr>
          <p:nvPr/>
        </p:nvSpPr>
        <p:spPr bwMode="auto">
          <a:xfrm>
            <a:off x="1168073" y="5183192"/>
            <a:ext cx="5374409" cy="301024"/>
          </a:xfrm>
          <a:prstGeom prst="rect">
            <a:avLst/>
          </a:prstGeom>
          <a:noFill/>
          <a:ln w="9525">
            <a:noFill/>
            <a:miter lim="800000"/>
            <a:headEnd/>
            <a:tailEnd/>
          </a:ln>
        </p:spPr>
        <p:txBody>
          <a:bodyPr lIns="0" tIns="0" rIns="69348" bIns="0">
            <a:prstTxWarp prst="textNoShape">
              <a:avLst/>
            </a:prstTxWarp>
          </a:bodyPr>
          <a:lstStyle/>
          <a:p>
            <a:r>
              <a:rPr lang="en-US" sz="1100" dirty="0">
                <a:solidFill>
                  <a:schemeClr val="bg1"/>
                </a:solidFill>
                <a:ea typeface="VFutura - Medium" charset="0"/>
                <a:cs typeface="VFutura - Medium" charset="0"/>
              </a:rPr>
              <a:t>Residents (80-90 % at their workstation) &amp; Mobiles (70-80 % not at the workstation)</a:t>
            </a:r>
            <a:endParaRPr lang="de-DE" sz="1100" dirty="0">
              <a:solidFill>
                <a:schemeClr val="bg1"/>
              </a:solidFill>
              <a:ea typeface="VFutura - Medium" charset="0"/>
              <a:cs typeface="VFutura - Medium" charset="0"/>
            </a:endParaRPr>
          </a:p>
        </p:txBody>
      </p:sp>
      <p:grpSp>
        <p:nvGrpSpPr>
          <p:cNvPr id="14" name="Gruppieren 13"/>
          <p:cNvGrpSpPr/>
          <p:nvPr/>
        </p:nvGrpSpPr>
        <p:grpSpPr>
          <a:xfrm>
            <a:off x="565946" y="684392"/>
            <a:ext cx="3075856" cy="3907047"/>
            <a:chOff x="992747" y="834795"/>
            <a:chExt cx="4360133" cy="5563200"/>
          </a:xfrm>
        </p:grpSpPr>
        <p:cxnSp>
          <p:nvCxnSpPr>
            <p:cNvPr id="15" name="Gerade Verbindung 14"/>
            <p:cNvCxnSpPr/>
            <p:nvPr/>
          </p:nvCxnSpPr>
          <p:spPr>
            <a:xfrm flipH="1" flipV="1">
              <a:off x="2030130" y="2111181"/>
              <a:ext cx="994455" cy="1498065"/>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992747" y="834795"/>
              <a:ext cx="1399055" cy="139905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tx1"/>
                </a:solidFill>
              </a:endParaRPr>
            </a:p>
          </p:txBody>
        </p:sp>
        <p:sp>
          <p:nvSpPr>
            <p:cNvPr id="17" name="Ellipse 16"/>
            <p:cNvSpPr/>
            <p:nvPr/>
          </p:nvSpPr>
          <p:spPr>
            <a:xfrm>
              <a:off x="1057406" y="957463"/>
              <a:ext cx="1296402" cy="115371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MEETING</a:t>
              </a:r>
            </a:p>
            <a:p>
              <a:pPr algn="ctr"/>
              <a:r>
                <a:rPr lang="de-DE" sz="900" dirty="0">
                  <a:solidFill>
                    <a:schemeClr val="tx1"/>
                  </a:solidFill>
                </a:rPr>
                <a:t>20%</a:t>
              </a:r>
            </a:p>
          </p:txBody>
        </p:sp>
        <p:grpSp>
          <p:nvGrpSpPr>
            <p:cNvPr id="18" name="Gruppieren 83"/>
            <p:cNvGrpSpPr/>
            <p:nvPr/>
          </p:nvGrpSpPr>
          <p:grpSpPr>
            <a:xfrm>
              <a:off x="2203100" y="3248215"/>
              <a:ext cx="3149780" cy="3149780"/>
              <a:chOff x="2126900" y="3400615"/>
              <a:chExt cx="2591980" cy="2591980"/>
            </a:xfrm>
          </p:grpSpPr>
          <p:sp>
            <p:nvSpPr>
              <p:cNvPr id="19" name="Ellipse 18"/>
              <p:cNvSpPr/>
              <p:nvPr/>
            </p:nvSpPr>
            <p:spPr>
              <a:xfrm>
                <a:off x="2126900" y="3400615"/>
                <a:ext cx="2591980" cy="2591980"/>
              </a:xfrm>
              <a:prstGeom prst="ellipse">
                <a:avLst/>
              </a:prstGeom>
              <a:solidFill>
                <a:srgbClr val="EAEAE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tx1"/>
                  </a:solidFill>
                </a:endParaRPr>
              </a:p>
            </p:txBody>
          </p:sp>
          <p:sp>
            <p:nvSpPr>
              <p:cNvPr id="20" name="Ellipse 19"/>
              <p:cNvSpPr/>
              <p:nvPr/>
            </p:nvSpPr>
            <p:spPr>
              <a:xfrm>
                <a:off x="2304633" y="3572299"/>
                <a:ext cx="2244100" cy="2244100"/>
              </a:xfrm>
              <a:prstGeom prst="ellipse">
                <a:avLst/>
              </a:prstGeom>
              <a:solidFill>
                <a:schemeClr val="accent6">
                  <a:lumMod val="75000"/>
                </a:schemeClr>
              </a:solidFill>
              <a:ln w="9525">
                <a:solidFill>
                  <a:srgbClr val="005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bg1"/>
                    </a:solidFill>
                  </a:rPr>
                  <a:t>WORK</a:t>
                </a:r>
              </a:p>
              <a:p>
                <a:pPr algn="ctr"/>
                <a:r>
                  <a:rPr lang="de-DE" sz="1000" dirty="0">
                    <a:solidFill>
                      <a:schemeClr val="bg1"/>
                    </a:solidFill>
                  </a:rPr>
                  <a:t>STATION </a:t>
                </a:r>
              </a:p>
              <a:p>
                <a:pPr algn="ctr"/>
                <a:r>
                  <a:rPr lang="de-DE" sz="1400" dirty="0">
                    <a:solidFill>
                      <a:schemeClr val="bg1"/>
                    </a:solidFill>
                  </a:rPr>
                  <a:t>Resident</a:t>
                </a:r>
              </a:p>
              <a:p>
                <a:pPr algn="ctr"/>
                <a:r>
                  <a:rPr lang="de-DE" sz="1000" dirty="0">
                    <a:solidFill>
                      <a:schemeClr val="bg1"/>
                    </a:solidFill>
                  </a:rPr>
                  <a:t>80 %</a:t>
                </a:r>
              </a:p>
            </p:txBody>
          </p:sp>
        </p:grpSp>
      </p:grpSp>
      <p:grpSp>
        <p:nvGrpSpPr>
          <p:cNvPr id="21" name="Gruppieren 20"/>
          <p:cNvGrpSpPr/>
          <p:nvPr/>
        </p:nvGrpSpPr>
        <p:grpSpPr>
          <a:xfrm>
            <a:off x="4939652" y="370916"/>
            <a:ext cx="3548096" cy="3985416"/>
            <a:chOff x="7002107" y="528143"/>
            <a:chExt cx="5029550" cy="5674788"/>
          </a:xfrm>
        </p:grpSpPr>
        <p:cxnSp>
          <p:nvCxnSpPr>
            <p:cNvPr id="22" name="Gerade Verbindung 21"/>
            <p:cNvCxnSpPr/>
            <p:nvPr/>
          </p:nvCxnSpPr>
          <p:spPr>
            <a:xfrm>
              <a:off x="10153377" y="3826551"/>
              <a:ext cx="648120" cy="1008974"/>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3" name="Gruppieren 29"/>
            <p:cNvGrpSpPr/>
            <p:nvPr/>
          </p:nvGrpSpPr>
          <p:grpSpPr>
            <a:xfrm>
              <a:off x="10456496" y="4715623"/>
              <a:ext cx="1468578" cy="1487308"/>
              <a:chOff x="789830" y="2636263"/>
              <a:chExt cx="1800000" cy="1800000"/>
            </a:xfrm>
          </p:grpSpPr>
          <p:sp>
            <p:nvSpPr>
              <p:cNvPr id="38" name="Ellipse 37"/>
              <p:cNvSpPr/>
              <p:nvPr/>
            </p:nvSpPr>
            <p:spPr>
              <a:xfrm>
                <a:off x="789830" y="2636263"/>
                <a:ext cx="1800000" cy="1800000"/>
              </a:xfrm>
              <a:prstGeom prst="ellipse">
                <a:avLst/>
              </a:prstGeom>
              <a:solidFill>
                <a:srgbClr val="EAEAE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tx1"/>
                  </a:solidFill>
                </a:endParaRPr>
              </a:p>
            </p:txBody>
          </p:sp>
          <p:sp>
            <p:nvSpPr>
              <p:cNvPr id="39" name="Ellipse 38"/>
              <p:cNvSpPr/>
              <p:nvPr/>
            </p:nvSpPr>
            <p:spPr>
              <a:xfrm>
                <a:off x="957000" y="2794086"/>
                <a:ext cx="1465660" cy="1484354"/>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bg1"/>
                    </a:solidFill>
                  </a:rPr>
                  <a:t> OUT OF OFFICE</a:t>
                </a:r>
              </a:p>
              <a:p>
                <a:pPr algn="ctr"/>
                <a:r>
                  <a:rPr lang="de-DE" sz="900" dirty="0">
                    <a:solidFill>
                      <a:schemeClr val="bg1"/>
                    </a:solidFill>
                  </a:rPr>
                  <a:t>10%</a:t>
                </a:r>
              </a:p>
            </p:txBody>
          </p:sp>
        </p:grpSp>
        <p:cxnSp>
          <p:nvCxnSpPr>
            <p:cNvPr id="24" name="Gerade Verbindung 23"/>
            <p:cNvCxnSpPr/>
            <p:nvPr/>
          </p:nvCxnSpPr>
          <p:spPr>
            <a:xfrm flipH="1">
              <a:off x="10268679" y="1997110"/>
              <a:ext cx="712790" cy="794683"/>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a:stCxn id="28" idx="3"/>
            </p:cNvCxnSpPr>
            <p:nvPr/>
          </p:nvCxnSpPr>
          <p:spPr>
            <a:xfrm flipH="1">
              <a:off x="8691439" y="3736920"/>
              <a:ext cx="498762" cy="576823"/>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6" name="Gruppieren 59"/>
            <p:cNvGrpSpPr/>
            <p:nvPr/>
          </p:nvGrpSpPr>
          <p:grpSpPr>
            <a:xfrm>
              <a:off x="7002107" y="528143"/>
              <a:ext cx="1938713" cy="1938713"/>
              <a:chOff x="789830" y="2636263"/>
              <a:chExt cx="1800000" cy="1800000"/>
            </a:xfrm>
          </p:grpSpPr>
          <p:sp>
            <p:nvSpPr>
              <p:cNvPr id="36" name="Ellipse 35"/>
              <p:cNvSpPr/>
              <p:nvPr/>
            </p:nvSpPr>
            <p:spPr>
              <a:xfrm>
                <a:off x="789830" y="2636263"/>
                <a:ext cx="1800000" cy="1800000"/>
              </a:xfrm>
              <a:prstGeom prst="ellipse">
                <a:avLst/>
              </a:prstGeom>
              <a:solidFill>
                <a:srgbClr val="EAEAE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tx1"/>
                  </a:solidFill>
                </a:endParaRPr>
              </a:p>
            </p:txBody>
          </p:sp>
          <p:sp>
            <p:nvSpPr>
              <p:cNvPr id="37" name="Ellipse 36"/>
              <p:cNvSpPr/>
              <p:nvPr/>
            </p:nvSpPr>
            <p:spPr>
              <a:xfrm>
                <a:off x="874582" y="2644709"/>
                <a:ext cx="1675414" cy="1704926"/>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bg1"/>
                    </a:solidFill>
                  </a:rPr>
                  <a:t>MEETING</a:t>
                </a:r>
              </a:p>
              <a:p>
                <a:pPr algn="ctr"/>
                <a:r>
                  <a:rPr lang="de-DE" sz="900" dirty="0">
                    <a:solidFill>
                      <a:schemeClr val="bg1"/>
                    </a:solidFill>
                  </a:rPr>
                  <a:t>30%</a:t>
                </a:r>
              </a:p>
            </p:txBody>
          </p:sp>
        </p:grpSp>
        <p:cxnSp>
          <p:nvCxnSpPr>
            <p:cNvPr id="27" name="Gerade Verbindung 26"/>
            <p:cNvCxnSpPr>
              <a:stCxn id="36" idx="5"/>
            </p:cNvCxnSpPr>
            <p:nvPr/>
          </p:nvCxnSpPr>
          <p:spPr>
            <a:xfrm>
              <a:off x="8656902" y="2182938"/>
              <a:ext cx="596768" cy="630722"/>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Ellipse 27"/>
            <p:cNvSpPr/>
            <p:nvPr/>
          </p:nvSpPr>
          <p:spPr>
            <a:xfrm>
              <a:off x="8966841" y="2435083"/>
              <a:ext cx="1525197" cy="1525197"/>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tx1"/>
                </a:solidFill>
              </a:endParaRPr>
            </a:p>
          </p:txBody>
        </p:sp>
        <p:sp>
          <p:nvSpPr>
            <p:cNvPr id="29" name="Ellipse 28"/>
            <p:cNvSpPr/>
            <p:nvPr/>
          </p:nvSpPr>
          <p:spPr>
            <a:xfrm>
              <a:off x="8862690" y="2435083"/>
              <a:ext cx="1629347" cy="1525197"/>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WORK</a:t>
              </a:r>
            </a:p>
            <a:p>
              <a:pPr algn="ctr"/>
              <a:r>
                <a:rPr lang="de-DE" sz="1000" dirty="0">
                  <a:solidFill>
                    <a:schemeClr val="tx1"/>
                  </a:solidFill>
                </a:rPr>
                <a:t>STATION</a:t>
              </a:r>
              <a:r>
                <a:rPr lang="de-DE" sz="900" dirty="0">
                  <a:solidFill>
                    <a:schemeClr val="tx1"/>
                  </a:solidFill>
                </a:rPr>
                <a:t> </a:t>
              </a:r>
              <a:r>
                <a:rPr lang="de-DE" sz="1400" dirty="0">
                  <a:solidFill>
                    <a:schemeClr val="tx1"/>
                  </a:solidFill>
                </a:rPr>
                <a:t>Mobile</a:t>
              </a:r>
            </a:p>
            <a:p>
              <a:pPr algn="ctr"/>
              <a:r>
                <a:rPr lang="de-DE" sz="1000" dirty="0">
                  <a:solidFill>
                    <a:schemeClr val="tx1"/>
                  </a:solidFill>
                </a:rPr>
                <a:t>30%</a:t>
              </a:r>
            </a:p>
          </p:txBody>
        </p:sp>
        <p:grpSp>
          <p:nvGrpSpPr>
            <p:cNvPr id="30" name="Gruppieren 33"/>
            <p:cNvGrpSpPr/>
            <p:nvPr/>
          </p:nvGrpSpPr>
          <p:grpSpPr>
            <a:xfrm>
              <a:off x="10431092" y="946472"/>
              <a:ext cx="1600565" cy="1291942"/>
              <a:chOff x="515798" y="2596354"/>
              <a:chExt cx="2279434" cy="1839909"/>
            </a:xfrm>
          </p:grpSpPr>
          <p:sp>
            <p:nvSpPr>
              <p:cNvPr id="34" name="Ellipse 33"/>
              <p:cNvSpPr/>
              <p:nvPr/>
            </p:nvSpPr>
            <p:spPr>
              <a:xfrm>
                <a:off x="789830" y="2636263"/>
                <a:ext cx="1800000" cy="1800000"/>
              </a:xfrm>
              <a:prstGeom prst="ellipse">
                <a:avLst/>
              </a:prstGeom>
              <a:solidFill>
                <a:srgbClr val="EAEAE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tx1"/>
                  </a:solidFill>
                </a:endParaRPr>
              </a:p>
            </p:txBody>
          </p:sp>
          <p:sp>
            <p:nvSpPr>
              <p:cNvPr id="35" name="Ellipse 34"/>
              <p:cNvSpPr/>
              <p:nvPr/>
            </p:nvSpPr>
            <p:spPr>
              <a:xfrm>
                <a:off x="515798" y="2596354"/>
                <a:ext cx="2279434" cy="1839907"/>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00" u="sng" dirty="0" err="1">
                    <a:solidFill>
                      <a:schemeClr val="bg1"/>
                    </a:solidFill>
                  </a:rPr>
                  <a:t>Collaboration</a:t>
                </a:r>
                <a:r>
                  <a:rPr lang="de-DE" sz="800" u="sng" dirty="0">
                    <a:solidFill>
                      <a:schemeClr val="bg1"/>
                    </a:solidFill>
                  </a:rPr>
                  <a:t> 20%</a:t>
                </a:r>
              </a:p>
            </p:txBody>
          </p:sp>
        </p:grpSp>
        <p:grpSp>
          <p:nvGrpSpPr>
            <p:cNvPr id="31" name="Gruppieren 35"/>
            <p:cNvGrpSpPr/>
            <p:nvPr/>
          </p:nvGrpSpPr>
          <p:grpSpPr>
            <a:xfrm>
              <a:off x="7716155" y="4059273"/>
              <a:ext cx="1263919" cy="1263919"/>
              <a:chOff x="789830" y="2636263"/>
              <a:chExt cx="1800000" cy="1800000"/>
            </a:xfrm>
          </p:grpSpPr>
          <p:sp>
            <p:nvSpPr>
              <p:cNvPr id="32" name="Ellipse 31"/>
              <p:cNvSpPr/>
              <p:nvPr/>
            </p:nvSpPr>
            <p:spPr>
              <a:xfrm>
                <a:off x="789830" y="2636263"/>
                <a:ext cx="1800000" cy="1800000"/>
              </a:xfrm>
              <a:prstGeom prst="ellipse">
                <a:avLst/>
              </a:prstGeom>
              <a:solidFill>
                <a:srgbClr val="EAEAE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solidFill>
                    <a:schemeClr val="tx1"/>
                  </a:solidFill>
                </a:endParaRPr>
              </a:p>
            </p:txBody>
          </p:sp>
          <p:sp>
            <p:nvSpPr>
              <p:cNvPr id="33" name="Ellipse 32"/>
              <p:cNvSpPr/>
              <p:nvPr/>
            </p:nvSpPr>
            <p:spPr>
              <a:xfrm>
                <a:off x="957000" y="2794086"/>
                <a:ext cx="1465659" cy="1484353"/>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bg1"/>
                    </a:solidFill>
                  </a:rPr>
                  <a:t>THINK </a:t>
                </a:r>
              </a:p>
              <a:p>
                <a:pPr algn="ctr"/>
                <a:r>
                  <a:rPr lang="de-DE" sz="800" dirty="0">
                    <a:solidFill>
                      <a:schemeClr val="bg1"/>
                    </a:solidFill>
                  </a:rPr>
                  <a:t>TANK</a:t>
                </a:r>
              </a:p>
              <a:p>
                <a:pPr algn="ctr"/>
                <a:r>
                  <a:rPr lang="de-DE" sz="900" dirty="0">
                    <a:solidFill>
                      <a:schemeClr val="bg1"/>
                    </a:solidFill>
                  </a:rPr>
                  <a:t>10%</a:t>
                </a:r>
              </a:p>
            </p:txBody>
          </p:sp>
        </p:grpSp>
      </p:grpSp>
      <p:sp>
        <p:nvSpPr>
          <p:cNvPr id="40" name="Tittel 1"/>
          <p:cNvSpPr txBox="1">
            <a:spLocks/>
          </p:cNvSpPr>
          <p:nvPr/>
        </p:nvSpPr>
        <p:spPr>
          <a:xfrm>
            <a:off x="549337" y="-91784"/>
            <a:ext cx="8229600" cy="756493"/>
          </a:xfrm>
          <a:prstGeom prst="rect">
            <a:avLst/>
          </a:prstGeom>
        </p:spPr>
        <p:txBody>
          <a:bodyPr vert="horz" lIns="91440" tIns="45720" rIns="91440" bIns="45720" rtlCol="0" anchor="ctr">
            <a:normAutofit/>
          </a:bodyPr>
          <a:lstStyle>
            <a:defPPr>
              <a:defRPr lang="nn-NO"/>
            </a:defPPr>
            <a:lvl1pPr>
              <a:spcBef>
                <a:spcPct val="0"/>
              </a:spcBef>
              <a:buNone/>
              <a:defRPr sz="2800">
                <a:latin typeface="+mj-lt"/>
                <a:ea typeface="+mj-ea"/>
                <a:cs typeface="+mj-cs"/>
              </a:defRPr>
            </a:lvl1pPr>
          </a:lstStyle>
          <a:p>
            <a:r>
              <a:rPr lang="nb-NO" sz="2000" b="1" cap="all" dirty="0">
                <a:solidFill>
                  <a:schemeClr val="tx1">
                    <a:lumMod val="75000"/>
                    <a:lumOff val="25000"/>
                  </a:schemeClr>
                </a:solidFill>
              </a:rPr>
              <a:t>Hvordan jobber vi?</a:t>
            </a:r>
          </a:p>
        </p:txBody>
      </p:sp>
    </p:spTree>
    <p:extLst>
      <p:ext uri="{BB962C8B-B14F-4D97-AF65-F5344CB8AC3E}">
        <p14:creationId xmlns:p14="http://schemas.microsoft.com/office/powerpoint/2010/main" val="388943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92301D-AC93-4122-B1B8-9FD52C26681D}"/>
              </a:ext>
            </a:extLst>
          </p:cNvPr>
          <p:cNvPicPr>
            <a:picLocks noChangeAspect="1"/>
          </p:cNvPicPr>
          <p:nvPr/>
        </p:nvPicPr>
        <p:blipFill>
          <a:blip r:embed="rId2"/>
          <a:stretch>
            <a:fillRect/>
          </a:stretch>
        </p:blipFill>
        <p:spPr>
          <a:xfrm>
            <a:off x="966134" y="49188"/>
            <a:ext cx="7211731" cy="5096609"/>
          </a:xfrm>
          <a:prstGeom prst="rect">
            <a:avLst/>
          </a:prstGeom>
        </p:spPr>
      </p:pic>
    </p:spTree>
    <p:extLst>
      <p:ext uri="{BB962C8B-B14F-4D97-AF65-F5344CB8AC3E}">
        <p14:creationId xmlns:p14="http://schemas.microsoft.com/office/powerpoint/2010/main" val="3889354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6DE8914-1F04-4287-A18D-D99FB851EA2F}"/>
              </a:ext>
            </a:extLst>
          </p:cNvPr>
          <p:cNvSpPr>
            <a:spLocks noGrp="1"/>
          </p:cNvSpPr>
          <p:nvPr>
            <p:ph type="ftr" sz="quarter" idx="12"/>
          </p:nvPr>
        </p:nvSpPr>
        <p:spPr/>
        <p:txBody>
          <a:bodyPr/>
          <a:lstStyle/>
          <a:p>
            <a:r>
              <a:rPr lang="nb-NO"/>
              <a:t>Bunntekst</a:t>
            </a:r>
            <a:endParaRPr lang="nb-NO" dirty="0"/>
          </a:p>
        </p:txBody>
      </p:sp>
      <p:sp>
        <p:nvSpPr>
          <p:cNvPr id="9" name="Title 1">
            <a:extLst>
              <a:ext uri="{FF2B5EF4-FFF2-40B4-BE49-F238E27FC236}">
                <a16:creationId xmlns:a16="http://schemas.microsoft.com/office/drawing/2014/main" id="{1F32E953-A91E-478E-9DD5-B179D4B89497}"/>
              </a:ext>
            </a:extLst>
          </p:cNvPr>
          <p:cNvSpPr txBox="1">
            <a:spLocks/>
          </p:cNvSpPr>
          <p:nvPr/>
        </p:nvSpPr>
        <p:spPr>
          <a:xfrm>
            <a:off x="683568" y="409228"/>
            <a:ext cx="6378789" cy="844388"/>
          </a:xfrm>
          <a:prstGeom prst="rect">
            <a:avLst/>
          </a:prstGeom>
        </p:spPr>
        <p:txBody>
          <a:bodyPr vert="horz" lIns="0" tIns="0" rIns="0" bIns="0" rtlCol="0" anchor="t" anchorCtr="0">
            <a:noAutofit/>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t>Den optimale inne-arbeidsplass</a:t>
            </a:r>
          </a:p>
        </p:txBody>
      </p:sp>
      <p:pic>
        <p:nvPicPr>
          <p:cNvPr id="8" name="Bilde 4">
            <a:extLst>
              <a:ext uri="{FF2B5EF4-FFF2-40B4-BE49-F238E27FC236}">
                <a16:creationId xmlns:a16="http://schemas.microsoft.com/office/drawing/2014/main" id="{4550AE0B-7D30-43F1-A760-69A628132C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063"/>
          <a:stretch/>
        </p:blipFill>
        <p:spPr>
          <a:xfrm>
            <a:off x="4932040" y="913284"/>
            <a:ext cx="2488131" cy="4071032"/>
          </a:xfrm>
          <a:prstGeom prst="rect">
            <a:avLst/>
          </a:prstGeom>
        </p:spPr>
      </p:pic>
      <p:sp>
        <p:nvSpPr>
          <p:cNvPr id="2" name="TekstSylinder 1">
            <a:extLst>
              <a:ext uri="{FF2B5EF4-FFF2-40B4-BE49-F238E27FC236}">
                <a16:creationId xmlns:a16="http://schemas.microsoft.com/office/drawing/2014/main" id="{789BB7A0-BEE6-4CA1-B05E-021399AB8826}"/>
              </a:ext>
            </a:extLst>
          </p:cNvPr>
          <p:cNvSpPr txBox="1"/>
          <p:nvPr/>
        </p:nvSpPr>
        <p:spPr>
          <a:xfrm>
            <a:off x="683568" y="955670"/>
            <a:ext cx="1361270" cy="584775"/>
          </a:xfrm>
          <a:prstGeom prst="rect">
            <a:avLst/>
          </a:prstGeom>
          <a:noFill/>
        </p:spPr>
        <p:txBody>
          <a:bodyPr wrap="none" rtlCol="0">
            <a:spAutoFit/>
          </a:bodyPr>
          <a:lstStyle/>
          <a:p>
            <a:pPr marL="285750" indent="-285750">
              <a:buFont typeface="Arial" panose="020B0604020202020204" pitchFamily="34" charset="0"/>
              <a:buChar char="•"/>
            </a:pPr>
            <a:r>
              <a:rPr lang="nb-NO" sz="1600" dirty="0"/>
              <a:t>Hvordan?</a:t>
            </a:r>
          </a:p>
          <a:p>
            <a:endParaRPr lang="nb-NO" sz="1600" dirty="0"/>
          </a:p>
        </p:txBody>
      </p:sp>
    </p:spTree>
    <p:extLst>
      <p:ext uri="{BB962C8B-B14F-4D97-AF65-F5344CB8AC3E}">
        <p14:creationId xmlns:p14="http://schemas.microsoft.com/office/powerpoint/2010/main" val="4197617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3575642" y="1489170"/>
            <a:ext cx="2487618" cy="1683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012" name="Picture 1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149868">
            <a:off x="2877776" y="2747881"/>
            <a:ext cx="1862759" cy="1260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Bilde 19" descr="Golden-Orange-for-Asian-Interior-Design-in-Elegant-Office-Design.jpe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3568" y="1201317"/>
            <a:ext cx="1787140" cy="1253671"/>
          </a:xfrm>
          <a:prstGeom prst="rect">
            <a:avLst/>
          </a:prstGeom>
        </p:spPr>
      </p:pic>
      <p:grpSp>
        <p:nvGrpSpPr>
          <p:cNvPr id="2" name="Gruppe 1"/>
          <p:cNvGrpSpPr/>
          <p:nvPr/>
        </p:nvGrpSpPr>
        <p:grpSpPr>
          <a:xfrm>
            <a:off x="5625437" y="3399819"/>
            <a:ext cx="2662840" cy="1431512"/>
            <a:chOff x="-447226" y="456400"/>
            <a:chExt cx="9767795" cy="7213760"/>
          </a:xfrm>
        </p:grpSpPr>
        <p:grpSp>
          <p:nvGrpSpPr>
            <p:cNvPr id="13" name="Gruppe 12"/>
            <p:cNvGrpSpPr/>
            <p:nvPr/>
          </p:nvGrpSpPr>
          <p:grpSpPr>
            <a:xfrm>
              <a:off x="-447226" y="1484784"/>
              <a:ext cx="3507060" cy="4748118"/>
              <a:chOff x="-1014409" y="1196752"/>
              <a:chExt cx="4509239" cy="5403923"/>
            </a:xfrm>
          </p:grpSpPr>
          <p:sp>
            <p:nvSpPr>
              <p:cNvPr id="14" name="Frihåndsform 13"/>
              <p:cNvSpPr/>
              <p:nvPr/>
            </p:nvSpPr>
            <p:spPr>
              <a:xfrm>
                <a:off x="-1014409" y="1457821"/>
                <a:ext cx="4509239" cy="5142854"/>
              </a:xfrm>
              <a:custGeom>
                <a:avLst/>
                <a:gdLst>
                  <a:gd name="connsiteX0" fmla="*/ 15765 w 4004441"/>
                  <a:gd name="connsiteY0" fmla="*/ 2380593 h 4966138"/>
                  <a:gd name="connsiteX1" fmla="*/ 31531 w 4004441"/>
                  <a:gd name="connsiteY1" fmla="*/ 2301766 h 4966138"/>
                  <a:gd name="connsiteX2" fmla="*/ 94593 w 4004441"/>
                  <a:gd name="connsiteY2" fmla="*/ 2191407 h 4966138"/>
                  <a:gd name="connsiteX3" fmla="*/ 157655 w 4004441"/>
                  <a:gd name="connsiteY3" fmla="*/ 2065283 h 4966138"/>
                  <a:gd name="connsiteX4" fmla="*/ 220717 w 4004441"/>
                  <a:gd name="connsiteY4" fmla="*/ 1970690 h 4966138"/>
                  <a:gd name="connsiteX5" fmla="*/ 299544 w 4004441"/>
                  <a:gd name="connsiteY5" fmla="*/ 1860331 h 4966138"/>
                  <a:gd name="connsiteX6" fmla="*/ 394137 w 4004441"/>
                  <a:gd name="connsiteY6" fmla="*/ 1765738 h 4966138"/>
                  <a:gd name="connsiteX7" fmla="*/ 441434 w 4004441"/>
                  <a:gd name="connsiteY7" fmla="*/ 1718441 h 4966138"/>
                  <a:gd name="connsiteX8" fmla="*/ 504496 w 4004441"/>
                  <a:gd name="connsiteY8" fmla="*/ 1686910 h 4966138"/>
                  <a:gd name="connsiteX9" fmla="*/ 567558 w 4004441"/>
                  <a:gd name="connsiteY9" fmla="*/ 1639614 h 4966138"/>
                  <a:gd name="connsiteX10" fmla="*/ 662151 w 4004441"/>
                  <a:gd name="connsiteY10" fmla="*/ 1608083 h 4966138"/>
                  <a:gd name="connsiteX11" fmla="*/ 835572 w 4004441"/>
                  <a:gd name="connsiteY11" fmla="*/ 1560786 h 4966138"/>
                  <a:gd name="connsiteX12" fmla="*/ 1245475 w 4004441"/>
                  <a:gd name="connsiteY12" fmla="*/ 1513490 h 4966138"/>
                  <a:gd name="connsiteX13" fmla="*/ 1355834 w 4004441"/>
                  <a:gd name="connsiteY13" fmla="*/ 1497724 h 4966138"/>
                  <a:gd name="connsiteX14" fmla="*/ 1497724 w 4004441"/>
                  <a:gd name="connsiteY14" fmla="*/ 1466193 h 4966138"/>
                  <a:gd name="connsiteX15" fmla="*/ 1545020 w 4004441"/>
                  <a:gd name="connsiteY15" fmla="*/ 1434662 h 4966138"/>
                  <a:gd name="connsiteX16" fmla="*/ 1655379 w 4004441"/>
                  <a:gd name="connsiteY16" fmla="*/ 1387366 h 4966138"/>
                  <a:gd name="connsiteX17" fmla="*/ 1828800 w 4004441"/>
                  <a:gd name="connsiteY17" fmla="*/ 1229710 h 4966138"/>
                  <a:gd name="connsiteX18" fmla="*/ 1891862 w 4004441"/>
                  <a:gd name="connsiteY18" fmla="*/ 1166648 h 4966138"/>
                  <a:gd name="connsiteX19" fmla="*/ 1986455 w 4004441"/>
                  <a:gd name="connsiteY19" fmla="*/ 1040524 h 4966138"/>
                  <a:gd name="connsiteX20" fmla="*/ 2033751 w 4004441"/>
                  <a:gd name="connsiteY20" fmla="*/ 977462 h 4966138"/>
                  <a:gd name="connsiteX21" fmla="*/ 2096813 w 4004441"/>
                  <a:gd name="connsiteY21" fmla="*/ 867104 h 4966138"/>
                  <a:gd name="connsiteX22" fmla="*/ 2128344 w 4004441"/>
                  <a:gd name="connsiteY22" fmla="*/ 804041 h 4966138"/>
                  <a:gd name="connsiteX23" fmla="*/ 2191406 w 4004441"/>
                  <a:gd name="connsiteY23" fmla="*/ 709448 h 4966138"/>
                  <a:gd name="connsiteX24" fmla="*/ 2238703 w 4004441"/>
                  <a:gd name="connsiteY24" fmla="*/ 646386 h 4966138"/>
                  <a:gd name="connsiteX25" fmla="*/ 2301765 w 4004441"/>
                  <a:gd name="connsiteY25" fmla="*/ 520262 h 4966138"/>
                  <a:gd name="connsiteX26" fmla="*/ 2380593 w 4004441"/>
                  <a:gd name="connsiteY26" fmla="*/ 425669 h 4966138"/>
                  <a:gd name="connsiteX27" fmla="*/ 2443655 w 4004441"/>
                  <a:gd name="connsiteY27" fmla="*/ 331076 h 4966138"/>
                  <a:gd name="connsiteX28" fmla="*/ 2490951 w 4004441"/>
                  <a:gd name="connsiteY28" fmla="*/ 268014 h 4966138"/>
                  <a:gd name="connsiteX29" fmla="*/ 2522482 w 4004441"/>
                  <a:gd name="connsiteY29" fmla="*/ 220717 h 4966138"/>
                  <a:gd name="connsiteX30" fmla="*/ 2617075 w 4004441"/>
                  <a:gd name="connsiteY30" fmla="*/ 157655 h 4966138"/>
                  <a:gd name="connsiteX31" fmla="*/ 2664372 w 4004441"/>
                  <a:gd name="connsiteY31" fmla="*/ 126124 h 4966138"/>
                  <a:gd name="connsiteX32" fmla="*/ 2727434 w 4004441"/>
                  <a:gd name="connsiteY32" fmla="*/ 94593 h 4966138"/>
                  <a:gd name="connsiteX33" fmla="*/ 2774731 w 4004441"/>
                  <a:gd name="connsiteY33" fmla="*/ 63062 h 4966138"/>
                  <a:gd name="connsiteX34" fmla="*/ 2916620 w 4004441"/>
                  <a:gd name="connsiteY34" fmla="*/ 15766 h 4966138"/>
                  <a:gd name="connsiteX35" fmla="*/ 2963917 w 4004441"/>
                  <a:gd name="connsiteY35" fmla="*/ 0 h 4966138"/>
                  <a:gd name="connsiteX36" fmla="*/ 3294993 w 4004441"/>
                  <a:gd name="connsiteY36" fmla="*/ 31531 h 4966138"/>
                  <a:gd name="connsiteX37" fmla="*/ 3452648 w 4004441"/>
                  <a:gd name="connsiteY37" fmla="*/ 78828 h 4966138"/>
                  <a:gd name="connsiteX38" fmla="*/ 3499944 w 4004441"/>
                  <a:gd name="connsiteY38" fmla="*/ 94593 h 4966138"/>
                  <a:gd name="connsiteX39" fmla="*/ 3594537 w 4004441"/>
                  <a:gd name="connsiteY39" fmla="*/ 141890 h 4966138"/>
                  <a:gd name="connsiteX40" fmla="*/ 3641834 w 4004441"/>
                  <a:gd name="connsiteY40" fmla="*/ 173421 h 4966138"/>
                  <a:gd name="connsiteX41" fmla="*/ 3673365 w 4004441"/>
                  <a:gd name="connsiteY41" fmla="*/ 220717 h 4966138"/>
                  <a:gd name="connsiteX42" fmla="*/ 3720662 w 4004441"/>
                  <a:gd name="connsiteY42" fmla="*/ 252248 h 4966138"/>
                  <a:gd name="connsiteX43" fmla="*/ 3815255 w 4004441"/>
                  <a:gd name="connsiteY43" fmla="*/ 394138 h 4966138"/>
                  <a:gd name="connsiteX44" fmla="*/ 3846786 w 4004441"/>
                  <a:gd name="connsiteY44" fmla="*/ 441435 h 4966138"/>
                  <a:gd name="connsiteX45" fmla="*/ 3878317 w 4004441"/>
                  <a:gd name="connsiteY45" fmla="*/ 488731 h 4966138"/>
                  <a:gd name="connsiteX46" fmla="*/ 3941379 w 4004441"/>
                  <a:gd name="connsiteY46" fmla="*/ 614855 h 4966138"/>
                  <a:gd name="connsiteX47" fmla="*/ 3972910 w 4004441"/>
                  <a:gd name="connsiteY47" fmla="*/ 709448 h 4966138"/>
                  <a:gd name="connsiteX48" fmla="*/ 4004441 w 4004441"/>
                  <a:gd name="connsiteY48" fmla="*/ 835572 h 4966138"/>
                  <a:gd name="connsiteX49" fmla="*/ 3988675 w 4004441"/>
                  <a:gd name="connsiteY49" fmla="*/ 1434662 h 4966138"/>
                  <a:gd name="connsiteX50" fmla="*/ 3972910 w 4004441"/>
                  <a:gd name="connsiteY50" fmla="*/ 1529255 h 4966138"/>
                  <a:gd name="connsiteX51" fmla="*/ 3957144 w 4004441"/>
                  <a:gd name="connsiteY51" fmla="*/ 1639614 h 4966138"/>
                  <a:gd name="connsiteX52" fmla="*/ 3925613 w 4004441"/>
                  <a:gd name="connsiteY52" fmla="*/ 1923393 h 4966138"/>
                  <a:gd name="connsiteX53" fmla="*/ 3894082 w 4004441"/>
                  <a:gd name="connsiteY53" fmla="*/ 2286000 h 4966138"/>
                  <a:gd name="connsiteX54" fmla="*/ 3862551 w 4004441"/>
                  <a:gd name="connsiteY54" fmla="*/ 2506717 h 4966138"/>
                  <a:gd name="connsiteX55" fmla="*/ 3846786 w 4004441"/>
                  <a:gd name="connsiteY55" fmla="*/ 2601310 h 4966138"/>
                  <a:gd name="connsiteX56" fmla="*/ 3831020 w 4004441"/>
                  <a:gd name="connsiteY56" fmla="*/ 2711669 h 4966138"/>
                  <a:gd name="connsiteX57" fmla="*/ 3815255 w 4004441"/>
                  <a:gd name="connsiteY57" fmla="*/ 2837793 h 4966138"/>
                  <a:gd name="connsiteX58" fmla="*/ 3799489 w 4004441"/>
                  <a:gd name="connsiteY58" fmla="*/ 2900855 h 4966138"/>
                  <a:gd name="connsiteX59" fmla="*/ 3752193 w 4004441"/>
                  <a:gd name="connsiteY59" fmla="*/ 3231931 h 4966138"/>
                  <a:gd name="connsiteX60" fmla="*/ 3720662 w 4004441"/>
                  <a:gd name="connsiteY60" fmla="*/ 3436883 h 4966138"/>
                  <a:gd name="connsiteX61" fmla="*/ 3689131 w 4004441"/>
                  <a:gd name="connsiteY61" fmla="*/ 3563007 h 4966138"/>
                  <a:gd name="connsiteX62" fmla="*/ 3578772 w 4004441"/>
                  <a:gd name="connsiteY62" fmla="*/ 3799490 h 4966138"/>
                  <a:gd name="connsiteX63" fmla="*/ 3531475 w 4004441"/>
                  <a:gd name="connsiteY63" fmla="*/ 3909848 h 4966138"/>
                  <a:gd name="connsiteX64" fmla="*/ 3484179 w 4004441"/>
                  <a:gd name="connsiteY64" fmla="*/ 3988676 h 4966138"/>
                  <a:gd name="connsiteX65" fmla="*/ 3436882 w 4004441"/>
                  <a:gd name="connsiteY65" fmla="*/ 4067504 h 4966138"/>
                  <a:gd name="connsiteX66" fmla="*/ 3421117 w 4004441"/>
                  <a:gd name="connsiteY66" fmla="*/ 4114800 h 4966138"/>
                  <a:gd name="connsiteX67" fmla="*/ 3389586 w 4004441"/>
                  <a:gd name="connsiteY67" fmla="*/ 4162097 h 4966138"/>
                  <a:gd name="connsiteX68" fmla="*/ 3326524 w 4004441"/>
                  <a:gd name="connsiteY68" fmla="*/ 4288221 h 4966138"/>
                  <a:gd name="connsiteX69" fmla="*/ 3263462 w 4004441"/>
                  <a:gd name="connsiteY69" fmla="*/ 4430110 h 4966138"/>
                  <a:gd name="connsiteX70" fmla="*/ 3216165 w 4004441"/>
                  <a:gd name="connsiteY70" fmla="*/ 4493172 h 4966138"/>
                  <a:gd name="connsiteX71" fmla="*/ 3168868 w 4004441"/>
                  <a:gd name="connsiteY71" fmla="*/ 4572000 h 4966138"/>
                  <a:gd name="connsiteX72" fmla="*/ 3137337 w 4004441"/>
                  <a:gd name="connsiteY72" fmla="*/ 4635062 h 4966138"/>
                  <a:gd name="connsiteX73" fmla="*/ 3042744 w 4004441"/>
                  <a:gd name="connsiteY73" fmla="*/ 4713890 h 4966138"/>
                  <a:gd name="connsiteX74" fmla="*/ 2837793 w 4004441"/>
                  <a:gd name="connsiteY74" fmla="*/ 4855779 h 4966138"/>
                  <a:gd name="connsiteX75" fmla="*/ 2727434 w 4004441"/>
                  <a:gd name="connsiteY75" fmla="*/ 4887310 h 4966138"/>
                  <a:gd name="connsiteX76" fmla="*/ 2632841 w 4004441"/>
                  <a:gd name="connsiteY76" fmla="*/ 4918841 h 4966138"/>
                  <a:gd name="connsiteX77" fmla="*/ 2585544 w 4004441"/>
                  <a:gd name="connsiteY77" fmla="*/ 4934607 h 4966138"/>
                  <a:gd name="connsiteX78" fmla="*/ 2475186 w 4004441"/>
                  <a:gd name="connsiteY78" fmla="*/ 4966138 h 4966138"/>
                  <a:gd name="connsiteX79" fmla="*/ 1939158 w 4004441"/>
                  <a:gd name="connsiteY79" fmla="*/ 4950372 h 4966138"/>
                  <a:gd name="connsiteX80" fmla="*/ 1860331 w 4004441"/>
                  <a:gd name="connsiteY80" fmla="*/ 4934607 h 4966138"/>
                  <a:gd name="connsiteX81" fmla="*/ 1671144 w 4004441"/>
                  <a:gd name="connsiteY81" fmla="*/ 4903076 h 4966138"/>
                  <a:gd name="connsiteX82" fmla="*/ 1545020 w 4004441"/>
                  <a:gd name="connsiteY82" fmla="*/ 4887310 h 4966138"/>
                  <a:gd name="connsiteX83" fmla="*/ 1340068 w 4004441"/>
                  <a:gd name="connsiteY83" fmla="*/ 4824248 h 4966138"/>
                  <a:gd name="connsiteX84" fmla="*/ 1261241 w 4004441"/>
                  <a:gd name="connsiteY84" fmla="*/ 4808483 h 4966138"/>
                  <a:gd name="connsiteX85" fmla="*/ 1166648 w 4004441"/>
                  <a:gd name="connsiteY85" fmla="*/ 4776952 h 4966138"/>
                  <a:gd name="connsiteX86" fmla="*/ 1072055 w 4004441"/>
                  <a:gd name="connsiteY86" fmla="*/ 4729655 h 4966138"/>
                  <a:gd name="connsiteX87" fmla="*/ 961696 w 4004441"/>
                  <a:gd name="connsiteY87" fmla="*/ 4666593 h 4966138"/>
                  <a:gd name="connsiteX88" fmla="*/ 819806 w 4004441"/>
                  <a:gd name="connsiteY88" fmla="*/ 4603531 h 4966138"/>
                  <a:gd name="connsiteX89" fmla="*/ 677917 w 4004441"/>
                  <a:gd name="connsiteY89" fmla="*/ 4477407 h 4966138"/>
                  <a:gd name="connsiteX90" fmla="*/ 630620 w 4004441"/>
                  <a:gd name="connsiteY90" fmla="*/ 4445876 h 4966138"/>
                  <a:gd name="connsiteX91" fmla="*/ 551793 w 4004441"/>
                  <a:gd name="connsiteY91" fmla="*/ 4367048 h 4966138"/>
                  <a:gd name="connsiteX92" fmla="*/ 504496 w 4004441"/>
                  <a:gd name="connsiteY92" fmla="*/ 4303986 h 4966138"/>
                  <a:gd name="connsiteX93" fmla="*/ 441434 w 4004441"/>
                  <a:gd name="connsiteY93" fmla="*/ 4209393 h 4966138"/>
                  <a:gd name="connsiteX94" fmla="*/ 409903 w 4004441"/>
                  <a:gd name="connsiteY94" fmla="*/ 4162097 h 4966138"/>
                  <a:gd name="connsiteX95" fmla="*/ 378372 w 4004441"/>
                  <a:gd name="connsiteY95" fmla="*/ 4099035 h 4966138"/>
                  <a:gd name="connsiteX96" fmla="*/ 346841 w 4004441"/>
                  <a:gd name="connsiteY96" fmla="*/ 4051738 h 4966138"/>
                  <a:gd name="connsiteX97" fmla="*/ 331075 w 4004441"/>
                  <a:gd name="connsiteY97" fmla="*/ 4004441 h 4966138"/>
                  <a:gd name="connsiteX98" fmla="*/ 268013 w 4004441"/>
                  <a:gd name="connsiteY98" fmla="*/ 3878317 h 4966138"/>
                  <a:gd name="connsiteX99" fmla="*/ 236482 w 4004441"/>
                  <a:gd name="connsiteY99" fmla="*/ 3815255 h 4966138"/>
                  <a:gd name="connsiteX100" fmla="*/ 189186 w 4004441"/>
                  <a:gd name="connsiteY100" fmla="*/ 3720662 h 4966138"/>
                  <a:gd name="connsiteX101" fmla="*/ 157655 w 4004441"/>
                  <a:gd name="connsiteY101" fmla="*/ 3610304 h 4966138"/>
                  <a:gd name="connsiteX102" fmla="*/ 126124 w 4004441"/>
                  <a:gd name="connsiteY102" fmla="*/ 3547241 h 4966138"/>
                  <a:gd name="connsiteX103" fmla="*/ 78827 w 4004441"/>
                  <a:gd name="connsiteY103" fmla="*/ 3389586 h 4966138"/>
                  <a:gd name="connsiteX104" fmla="*/ 63062 w 4004441"/>
                  <a:gd name="connsiteY104" fmla="*/ 3310759 h 4966138"/>
                  <a:gd name="connsiteX105" fmla="*/ 31531 w 4004441"/>
                  <a:gd name="connsiteY105" fmla="*/ 3216166 h 4966138"/>
                  <a:gd name="connsiteX106" fmla="*/ 0 w 4004441"/>
                  <a:gd name="connsiteY106" fmla="*/ 2916621 h 4966138"/>
                  <a:gd name="connsiteX107" fmla="*/ 15765 w 4004441"/>
                  <a:gd name="connsiteY107" fmla="*/ 2333297 h 4966138"/>
                  <a:gd name="connsiteX108" fmla="*/ 31531 w 4004441"/>
                  <a:gd name="connsiteY108" fmla="*/ 2286000 h 49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004441" h="4966138">
                    <a:moveTo>
                      <a:pt x="15765" y="2380593"/>
                    </a:moveTo>
                    <a:cubicBezTo>
                      <a:pt x="21020" y="2354317"/>
                      <a:pt x="23057" y="2327187"/>
                      <a:pt x="31531" y="2301766"/>
                    </a:cubicBezTo>
                    <a:cubicBezTo>
                      <a:pt x="53040" y="2237240"/>
                      <a:pt x="64937" y="2245776"/>
                      <a:pt x="94593" y="2191407"/>
                    </a:cubicBezTo>
                    <a:cubicBezTo>
                      <a:pt x="117101" y="2150143"/>
                      <a:pt x="131582" y="2104392"/>
                      <a:pt x="157655" y="2065283"/>
                    </a:cubicBezTo>
                    <a:lnTo>
                      <a:pt x="220717" y="1970690"/>
                    </a:lnTo>
                    <a:cubicBezTo>
                      <a:pt x="242649" y="1937791"/>
                      <a:pt x="274402" y="1888267"/>
                      <a:pt x="299544" y="1860331"/>
                    </a:cubicBezTo>
                    <a:cubicBezTo>
                      <a:pt x="329374" y="1827186"/>
                      <a:pt x="362606" y="1797269"/>
                      <a:pt x="394137" y="1765738"/>
                    </a:cubicBezTo>
                    <a:cubicBezTo>
                      <a:pt x="409903" y="1749972"/>
                      <a:pt x="421492" y="1728412"/>
                      <a:pt x="441434" y="1718441"/>
                    </a:cubicBezTo>
                    <a:cubicBezTo>
                      <a:pt x="462455" y="1707931"/>
                      <a:pt x="484566" y="1699366"/>
                      <a:pt x="504496" y="1686910"/>
                    </a:cubicBezTo>
                    <a:cubicBezTo>
                      <a:pt x="526778" y="1672984"/>
                      <a:pt x="544056" y="1651365"/>
                      <a:pt x="567558" y="1639614"/>
                    </a:cubicBezTo>
                    <a:cubicBezTo>
                      <a:pt x="597286" y="1624750"/>
                      <a:pt x="632423" y="1622947"/>
                      <a:pt x="662151" y="1608083"/>
                    </a:cubicBezTo>
                    <a:cubicBezTo>
                      <a:pt x="758450" y="1559934"/>
                      <a:pt x="701947" y="1579876"/>
                      <a:pt x="835572" y="1560786"/>
                    </a:cubicBezTo>
                    <a:cubicBezTo>
                      <a:pt x="1013211" y="1501574"/>
                      <a:pt x="755022" y="1583557"/>
                      <a:pt x="1245475" y="1513490"/>
                    </a:cubicBezTo>
                    <a:cubicBezTo>
                      <a:pt x="1282261" y="1508235"/>
                      <a:pt x="1319180" y="1503833"/>
                      <a:pt x="1355834" y="1497724"/>
                    </a:cubicBezTo>
                    <a:cubicBezTo>
                      <a:pt x="1415891" y="1487715"/>
                      <a:pt x="1441024" y="1480368"/>
                      <a:pt x="1497724" y="1466193"/>
                    </a:cubicBezTo>
                    <a:cubicBezTo>
                      <a:pt x="1513489" y="1455683"/>
                      <a:pt x="1528073" y="1443136"/>
                      <a:pt x="1545020" y="1434662"/>
                    </a:cubicBezTo>
                    <a:cubicBezTo>
                      <a:pt x="1629106" y="1392620"/>
                      <a:pt x="1556957" y="1452981"/>
                      <a:pt x="1655379" y="1387366"/>
                    </a:cubicBezTo>
                    <a:cubicBezTo>
                      <a:pt x="1723566" y="1341908"/>
                      <a:pt x="1770656" y="1287854"/>
                      <a:pt x="1828800" y="1229710"/>
                    </a:cubicBezTo>
                    <a:cubicBezTo>
                      <a:pt x="1849821" y="1208689"/>
                      <a:pt x="1874025" y="1190430"/>
                      <a:pt x="1891862" y="1166648"/>
                    </a:cubicBezTo>
                    <a:lnTo>
                      <a:pt x="1986455" y="1040524"/>
                    </a:lnTo>
                    <a:lnTo>
                      <a:pt x="2033751" y="977462"/>
                    </a:lnTo>
                    <a:cubicBezTo>
                      <a:pt x="2064726" y="884540"/>
                      <a:pt x="2028637" y="976188"/>
                      <a:pt x="2096813" y="867104"/>
                    </a:cubicBezTo>
                    <a:cubicBezTo>
                      <a:pt x="2109269" y="847174"/>
                      <a:pt x="2116252" y="824194"/>
                      <a:pt x="2128344" y="804041"/>
                    </a:cubicBezTo>
                    <a:cubicBezTo>
                      <a:pt x="2147841" y="771546"/>
                      <a:pt x="2168669" y="739764"/>
                      <a:pt x="2191406" y="709448"/>
                    </a:cubicBezTo>
                    <a:cubicBezTo>
                      <a:pt x="2207172" y="688427"/>
                      <a:pt x="2225463" y="669083"/>
                      <a:pt x="2238703" y="646386"/>
                    </a:cubicBezTo>
                    <a:cubicBezTo>
                      <a:pt x="2262387" y="605785"/>
                      <a:pt x="2275692" y="559371"/>
                      <a:pt x="2301765" y="520262"/>
                    </a:cubicBezTo>
                    <a:cubicBezTo>
                      <a:pt x="2414441" y="351249"/>
                      <a:pt x="2238966" y="607760"/>
                      <a:pt x="2380593" y="425669"/>
                    </a:cubicBezTo>
                    <a:cubicBezTo>
                      <a:pt x="2403859" y="395756"/>
                      <a:pt x="2420918" y="361393"/>
                      <a:pt x="2443655" y="331076"/>
                    </a:cubicBezTo>
                    <a:cubicBezTo>
                      <a:pt x="2459420" y="310055"/>
                      <a:pt x="2475679" y="289396"/>
                      <a:pt x="2490951" y="268014"/>
                    </a:cubicBezTo>
                    <a:cubicBezTo>
                      <a:pt x="2501964" y="252595"/>
                      <a:pt x="2508222" y="233194"/>
                      <a:pt x="2522482" y="220717"/>
                    </a:cubicBezTo>
                    <a:cubicBezTo>
                      <a:pt x="2551001" y="195763"/>
                      <a:pt x="2585544" y="178676"/>
                      <a:pt x="2617075" y="157655"/>
                    </a:cubicBezTo>
                    <a:cubicBezTo>
                      <a:pt x="2632841" y="147145"/>
                      <a:pt x="2647424" y="134598"/>
                      <a:pt x="2664372" y="126124"/>
                    </a:cubicBezTo>
                    <a:cubicBezTo>
                      <a:pt x="2685393" y="115614"/>
                      <a:pt x="2707029" y="106253"/>
                      <a:pt x="2727434" y="94593"/>
                    </a:cubicBezTo>
                    <a:cubicBezTo>
                      <a:pt x="2743885" y="85192"/>
                      <a:pt x="2757416" y="70757"/>
                      <a:pt x="2774731" y="63062"/>
                    </a:cubicBezTo>
                    <a:cubicBezTo>
                      <a:pt x="2774741" y="63058"/>
                      <a:pt x="2892966" y="23651"/>
                      <a:pt x="2916620" y="15766"/>
                    </a:cubicBezTo>
                    <a:lnTo>
                      <a:pt x="2963917" y="0"/>
                    </a:lnTo>
                    <a:cubicBezTo>
                      <a:pt x="3125682" y="10785"/>
                      <a:pt x="3165610" y="5654"/>
                      <a:pt x="3294993" y="31531"/>
                    </a:cubicBezTo>
                    <a:cubicBezTo>
                      <a:pt x="3354554" y="43443"/>
                      <a:pt x="3392329" y="58722"/>
                      <a:pt x="3452648" y="78828"/>
                    </a:cubicBezTo>
                    <a:lnTo>
                      <a:pt x="3499944" y="94593"/>
                    </a:lnTo>
                    <a:cubicBezTo>
                      <a:pt x="3635492" y="184957"/>
                      <a:pt x="3463993" y="76617"/>
                      <a:pt x="3594537" y="141890"/>
                    </a:cubicBezTo>
                    <a:cubicBezTo>
                      <a:pt x="3611484" y="150364"/>
                      <a:pt x="3626068" y="162911"/>
                      <a:pt x="3641834" y="173421"/>
                    </a:cubicBezTo>
                    <a:cubicBezTo>
                      <a:pt x="3652344" y="189186"/>
                      <a:pt x="3659967" y="207319"/>
                      <a:pt x="3673365" y="220717"/>
                    </a:cubicBezTo>
                    <a:cubicBezTo>
                      <a:pt x="3686763" y="234115"/>
                      <a:pt x="3708185" y="237988"/>
                      <a:pt x="3720662" y="252248"/>
                    </a:cubicBezTo>
                    <a:cubicBezTo>
                      <a:pt x="3720665" y="252252"/>
                      <a:pt x="3799488" y="370488"/>
                      <a:pt x="3815255" y="394138"/>
                    </a:cubicBezTo>
                    <a:lnTo>
                      <a:pt x="3846786" y="441435"/>
                    </a:lnTo>
                    <a:lnTo>
                      <a:pt x="3878317" y="488731"/>
                    </a:lnTo>
                    <a:cubicBezTo>
                      <a:pt x="3923960" y="625666"/>
                      <a:pt x="3848307" y="410098"/>
                      <a:pt x="3941379" y="614855"/>
                    </a:cubicBezTo>
                    <a:cubicBezTo>
                      <a:pt x="3955133" y="645112"/>
                      <a:pt x="3962400" y="677917"/>
                      <a:pt x="3972910" y="709448"/>
                    </a:cubicBezTo>
                    <a:cubicBezTo>
                      <a:pt x="3997147" y="782161"/>
                      <a:pt x="3985417" y="740458"/>
                      <a:pt x="4004441" y="835572"/>
                    </a:cubicBezTo>
                    <a:cubicBezTo>
                      <a:pt x="3999186" y="1035269"/>
                      <a:pt x="3997746" y="1235102"/>
                      <a:pt x="3988675" y="1434662"/>
                    </a:cubicBezTo>
                    <a:cubicBezTo>
                      <a:pt x="3987224" y="1466595"/>
                      <a:pt x="3977771" y="1497661"/>
                      <a:pt x="3972910" y="1529255"/>
                    </a:cubicBezTo>
                    <a:cubicBezTo>
                      <a:pt x="3967260" y="1565983"/>
                      <a:pt x="3960842" y="1602639"/>
                      <a:pt x="3957144" y="1639614"/>
                    </a:cubicBezTo>
                    <a:cubicBezTo>
                      <a:pt x="3928631" y="1924746"/>
                      <a:pt x="3958999" y="1756469"/>
                      <a:pt x="3925613" y="1923393"/>
                    </a:cubicBezTo>
                    <a:cubicBezTo>
                      <a:pt x="3915103" y="2044262"/>
                      <a:pt x="3911240" y="2165894"/>
                      <a:pt x="3894082" y="2286000"/>
                    </a:cubicBezTo>
                    <a:lnTo>
                      <a:pt x="3862551" y="2506717"/>
                    </a:lnTo>
                    <a:cubicBezTo>
                      <a:pt x="3858030" y="2538362"/>
                      <a:pt x="3851647" y="2569716"/>
                      <a:pt x="3846786" y="2601310"/>
                    </a:cubicBezTo>
                    <a:cubicBezTo>
                      <a:pt x="3841136" y="2638038"/>
                      <a:pt x="3835931" y="2674835"/>
                      <a:pt x="3831020" y="2711669"/>
                    </a:cubicBezTo>
                    <a:cubicBezTo>
                      <a:pt x="3825420" y="2753666"/>
                      <a:pt x="3822220" y="2796001"/>
                      <a:pt x="3815255" y="2837793"/>
                    </a:cubicBezTo>
                    <a:cubicBezTo>
                      <a:pt x="3811693" y="2859166"/>
                      <a:pt x="3803051" y="2879482"/>
                      <a:pt x="3799489" y="2900855"/>
                    </a:cubicBezTo>
                    <a:cubicBezTo>
                      <a:pt x="3799476" y="2900932"/>
                      <a:pt x="3760081" y="3176713"/>
                      <a:pt x="3752193" y="3231931"/>
                    </a:cubicBezTo>
                    <a:cubicBezTo>
                      <a:pt x="3746440" y="3272202"/>
                      <a:pt x="3730033" y="3393149"/>
                      <a:pt x="3720662" y="3436883"/>
                    </a:cubicBezTo>
                    <a:cubicBezTo>
                      <a:pt x="3711582" y="3479256"/>
                      <a:pt x="3705226" y="3522771"/>
                      <a:pt x="3689131" y="3563007"/>
                    </a:cubicBezTo>
                    <a:cubicBezTo>
                      <a:pt x="3520589" y="3984355"/>
                      <a:pt x="3706132" y="3544770"/>
                      <a:pt x="3578772" y="3799490"/>
                    </a:cubicBezTo>
                    <a:cubicBezTo>
                      <a:pt x="3560874" y="3835287"/>
                      <a:pt x="3549373" y="3874051"/>
                      <a:pt x="3531475" y="3909848"/>
                    </a:cubicBezTo>
                    <a:cubicBezTo>
                      <a:pt x="3517771" y="3937256"/>
                      <a:pt x="3497883" y="3961268"/>
                      <a:pt x="3484179" y="3988676"/>
                    </a:cubicBezTo>
                    <a:cubicBezTo>
                      <a:pt x="3443248" y="4070539"/>
                      <a:pt x="3498468" y="4005916"/>
                      <a:pt x="3436882" y="4067504"/>
                    </a:cubicBezTo>
                    <a:cubicBezTo>
                      <a:pt x="3431627" y="4083269"/>
                      <a:pt x="3428549" y="4099936"/>
                      <a:pt x="3421117" y="4114800"/>
                    </a:cubicBezTo>
                    <a:cubicBezTo>
                      <a:pt x="3412643" y="4131748"/>
                      <a:pt x="3398659" y="4145463"/>
                      <a:pt x="3389586" y="4162097"/>
                    </a:cubicBezTo>
                    <a:cubicBezTo>
                      <a:pt x="3367078" y="4203361"/>
                      <a:pt x="3343981" y="4244579"/>
                      <a:pt x="3326524" y="4288221"/>
                    </a:cubicBezTo>
                    <a:cubicBezTo>
                      <a:pt x="3309913" y="4329747"/>
                      <a:pt x="3288010" y="4390834"/>
                      <a:pt x="3263462" y="4430110"/>
                    </a:cubicBezTo>
                    <a:cubicBezTo>
                      <a:pt x="3249536" y="4452392"/>
                      <a:pt x="3230740" y="4471309"/>
                      <a:pt x="3216165" y="4493172"/>
                    </a:cubicBezTo>
                    <a:cubicBezTo>
                      <a:pt x="3199167" y="4518668"/>
                      <a:pt x="3183750" y="4545213"/>
                      <a:pt x="3168868" y="4572000"/>
                    </a:cubicBezTo>
                    <a:cubicBezTo>
                      <a:pt x="3157454" y="4592544"/>
                      <a:pt x="3150997" y="4615938"/>
                      <a:pt x="3137337" y="4635062"/>
                    </a:cubicBezTo>
                    <a:cubicBezTo>
                      <a:pt x="3105749" y="4679286"/>
                      <a:pt x="3083857" y="4683990"/>
                      <a:pt x="3042744" y="4713890"/>
                    </a:cubicBezTo>
                    <a:cubicBezTo>
                      <a:pt x="2970526" y="4766412"/>
                      <a:pt x="2915957" y="4816697"/>
                      <a:pt x="2837793" y="4855779"/>
                    </a:cubicBezTo>
                    <a:cubicBezTo>
                      <a:pt x="2811297" y="4869027"/>
                      <a:pt x="2752697" y="4879731"/>
                      <a:pt x="2727434" y="4887310"/>
                    </a:cubicBezTo>
                    <a:cubicBezTo>
                      <a:pt x="2695599" y="4896860"/>
                      <a:pt x="2664372" y="4908331"/>
                      <a:pt x="2632841" y="4918841"/>
                    </a:cubicBezTo>
                    <a:cubicBezTo>
                      <a:pt x="2617075" y="4924096"/>
                      <a:pt x="2601666" y="4930577"/>
                      <a:pt x="2585544" y="4934607"/>
                    </a:cubicBezTo>
                    <a:cubicBezTo>
                      <a:pt x="2506360" y="4954402"/>
                      <a:pt x="2543038" y="4943520"/>
                      <a:pt x="2475186" y="4966138"/>
                    </a:cubicBezTo>
                    <a:cubicBezTo>
                      <a:pt x="2296510" y="4960883"/>
                      <a:pt x="2117677" y="4959527"/>
                      <a:pt x="1939158" y="4950372"/>
                    </a:cubicBezTo>
                    <a:cubicBezTo>
                      <a:pt x="1912397" y="4949000"/>
                      <a:pt x="1886719" y="4939264"/>
                      <a:pt x="1860331" y="4934607"/>
                    </a:cubicBezTo>
                    <a:cubicBezTo>
                      <a:pt x="1797372" y="4923497"/>
                      <a:pt x="1734582" y="4911006"/>
                      <a:pt x="1671144" y="4903076"/>
                    </a:cubicBezTo>
                    <a:cubicBezTo>
                      <a:pt x="1629103" y="4897821"/>
                      <a:pt x="1586812" y="4894275"/>
                      <a:pt x="1545020" y="4887310"/>
                    </a:cubicBezTo>
                    <a:cubicBezTo>
                      <a:pt x="1429718" y="4868093"/>
                      <a:pt x="1511427" y="4858519"/>
                      <a:pt x="1340068" y="4824248"/>
                    </a:cubicBezTo>
                    <a:cubicBezTo>
                      <a:pt x="1313792" y="4818993"/>
                      <a:pt x="1287093" y="4815533"/>
                      <a:pt x="1261241" y="4808483"/>
                    </a:cubicBezTo>
                    <a:cubicBezTo>
                      <a:pt x="1229176" y="4799738"/>
                      <a:pt x="1166648" y="4776952"/>
                      <a:pt x="1166648" y="4776952"/>
                    </a:cubicBezTo>
                    <a:cubicBezTo>
                      <a:pt x="1075756" y="4716358"/>
                      <a:pt x="1163434" y="4768818"/>
                      <a:pt x="1072055" y="4729655"/>
                    </a:cubicBezTo>
                    <a:cubicBezTo>
                      <a:pt x="976769" y="4688818"/>
                      <a:pt x="1040864" y="4711832"/>
                      <a:pt x="961696" y="4666593"/>
                    </a:cubicBezTo>
                    <a:cubicBezTo>
                      <a:pt x="844671" y="4599722"/>
                      <a:pt x="954955" y="4671105"/>
                      <a:pt x="819806" y="4603531"/>
                    </a:cubicBezTo>
                    <a:cubicBezTo>
                      <a:pt x="728033" y="4557645"/>
                      <a:pt x="803263" y="4560970"/>
                      <a:pt x="677917" y="4477407"/>
                    </a:cubicBezTo>
                    <a:lnTo>
                      <a:pt x="630620" y="4445876"/>
                    </a:lnTo>
                    <a:cubicBezTo>
                      <a:pt x="546539" y="4319754"/>
                      <a:pt x="656893" y="4472148"/>
                      <a:pt x="551793" y="4367048"/>
                    </a:cubicBezTo>
                    <a:cubicBezTo>
                      <a:pt x="533213" y="4348468"/>
                      <a:pt x="519564" y="4325512"/>
                      <a:pt x="504496" y="4303986"/>
                    </a:cubicBezTo>
                    <a:cubicBezTo>
                      <a:pt x="482764" y="4272941"/>
                      <a:pt x="462455" y="4240924"/>
                      <a:pt x="441434" y="4209393"/>
                    </a:cubicBezTo>
                    <a:cubicBezTo>
                      <a:pt x="430924" y="4193628"/>
                      <a:pt x="418377" y="4179044"/>
                      <a:pt x="409903" y="4162097"/>
                    </a:cubicBezTo>
                    <a:cubicBezTo>
                      <a:pt x="399393" y="4141076"/>
                      <a:pt x="390032" y="4119440"/>
                      <a:pt x="378372" y="4099035"/>
                    </a:cubicBezTo>
                    <a:cubicBezTo>
                      <a:pt x="368971" y="4082584"/>
                      <a:pt x="355315" y="4068686"/>
                      <a:pt x="346841" y="4051738"/>
                    </a:cubicBezTo>
                    <a:cubicBezTo>
                      <a:pt x="339409" y="4036874"/>
                      <a:pt x="337952" y="4019570"/>
                      <a:pt x="331075" y="4004441"/>
                    </a:cubicBezTo>
                    <a:cubicBezTo>
                      <a:pt x="311625" y="3961650"/>
                      <a:pt x="289034" y="3920358"/>
                      <a:pt x="268013" y="3878317"/>
                    </a:cubicBezTo>
                    <a:cubicBezTo>
                      <a:pt x="257503" y="3857296"/>
                      <a:pt x="243914" y="3837551"/>
                      <a:pt x="236482" y="3815255"/>
                    </a:cubicBezTo>
                    <a:cubicBezTo>
                      <a:pt x="214725" y="3749983"/>
                      <a:pt x="229935" y="3781786"/>
                      <a:pt x="189186" y="3720662"/>
                    </a:cubicBezTo>
                    <a:cubicBezTo>
                      <a:pt x="181187" y="3688666"/>
                      <a:pt x="171224" y="3641965"/>
                      <a:pt x="157655" y="3610304"/>
                    </a:cubicBezTo>
                    <a:cubicBezTo>
                      <a:pt x="148397" y="3588702"/>
                      <a:pt x="134852" y="3569062"/>
                      <a:pt x="126124" y="3547241"/>
                    </a:cubicBezTo>
                    <a:cubicBezTo>
                      <a:pt x="106476" y="3498121"/>
                      <a:pt x="90440" y="3441847"/>
                      <a:pt x="78827" y="3389586"/>
                    </a:cubicBezTo>
                    <a:cubicBezTo>
                      <a:pt x="73014" y="3363428"/>
                      <a:pt x="70112" y="3336611"/>
                      <a:pt x="63062" y="3310759"/>
                    </a:cubicBezTo>
                    <a:cubicBezTo>
                      <a:pt x="54317" y="3278694"/>
                      <a:pt x="31531" y="3216166"/>
                      <a:pt x="31531" y="3216166"/>
                    </a:cubicBezTo>
                    <a:cubicBezTo>
                      <a:pt x="28404" y="3188024"/>
                      <a:pt x="0" y="2937133"/>
                      <a:pt x="0" y="2916621"/>
                    </a:cubicBezTo>
                    <a:cubicBezTo>
                      <a:pt x="0" y="2722109"/>
                      <a:pt x="6052" y="2527567"/>
                      <a:pt x="15765" y="2333297"/>
                    </a:cubicBezTo>
                    <a:cubicBezTo>
                      <a:pt x="16595" y="2316699"/>
                      <a:pt x="31531" y="2286000"/>
                      <a:pt x="31531" y="2286000"/>
                    </a:cubicBezTo>
                  </a:path>
                </a:pathLst>
              </a:custGeom>
              <a:solidFill>
                <a:srgbClr val="FF0000"/>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9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pic>
            <p:nvPicPr>
              <p:cNvPr id="15" name="Bild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2303" y="3967583"/>
                <a:ext cx="2291572" cy="1446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Bild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015" y="2423327"/>
                <a:ext cx="2822307" cy="1552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Bilde 1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86291" y="1196752"/>
                <a:ext cx="1298798" cy="1388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9" name="Gruppe 18"/>
            <p:cNvGrpSpPr/>
            <p:nvPr/>
          </p:nvGrpSpPr>
          <p:grpSpPr>
            <a:xfrm>
              <a:off x="3059835" y="456400"/>
              <a:ext cx="3013387" cy="3178252"/>
              <a:chOff x="2690489" y="309554"/>
              <a:chExt cx="3874494" cy="3617229"/>
            </a:xfrm>
          </p:grpSpPr>
          <p:sp>
            <p:nvSpPr>
              <p:cNvPr id="23" name="Frihåndsform 22"/>
              <p:cNvSpPr/>
              <p:nvPr/>
            </p:nvSpPr>
            <p:spPr>
              <a:xfrm>
                <a:off x="2690489" y="309554"/>
                <a:ext cx="3874494" cy="3617229"/>
              </a:xfrm>
              <a:custGeom>
                <a:avLst/>
                <a:gdLst>
                  <a:gd name="connsiteX0" fmla="*/ 1908577 w 3217115"/>
                  <a:gd name="connsiteY0" fmla="*/ 15765 h 3263462"/>
                  <a:gd name="connsiteX1" fmla="*/ 1577501 w 3217115"/>
                  <a:gd name="connsiteY1" fmla="*/ 31531 h 3263462"/>
                  <a:gd name="connsiteX2" fmla="*/ 1419846 w 3217115"/>
                  <a:gd name="connsiteY2" fmla="*/ 63062 h 3263462"/>
                  <a:gd name="connsiteX3" fmla="*/ 1341019 w 3217115"/>
                  <a:gd name="connsiteY3" fmla="*/ 78827 h 3263462"/>
                  <a:gd name="connsiteX4" fmla="*/ 1167598 w 3217115"/>
                  <a:gd name="connsiteY4" fmla="*/ 126124 h 3263462"/>
                  <a:gd name="connsiteX5" fmla="*/ 1104536 w 3217115"/>
                  <a:gd name="connsiteY5" fmla="*/ 173421 h 3263462"/>
                  <a:gd name="connsiteX6" fmla="*/ 1025708 w 3217115"/>
                  <a:gd name="connsiteY6" fmla="*/ 204952 h 3263462"/>
                  <a:gd name="connsiteX7" fmla="*/ 946881 w 3217115"/>
                  <a:gd name="connsiteY7" fmla="*/ 268014 h 3263462"/>
                  <a:gd name="connsiteX8" fmla="*/ 868053 w 3217115"/>
                  <a:gd name="connsiteY8" fmla="*/ 362607 h 3263462"/>
                  <a:gd name="connsiteX9" fmla="*/ 773460 w 3217115"/>
                  <a:gd name="connsiteY9" fmla="*/ 441434 h 3263462"/>
                  <a:gd name="connsiteX10" fmla="*/ 678867 w 3217115"/>
                  <a:gd name="connsiteY10" fmla="*/ 536027 h 3263462"/>
                  <a:gd name="connsiteX11" fmla="*/ 647336 w 3217115"/>
                  <a:gd name="connsiteY11" fmla="*/ 583324 h 3263462"/>
                  <a:gd name="connsiteX12" fmla="*/ 521212 w 3217115"/>
                  <a:gd name="connsiteY12" fmla="*/ 709448 h 3263462"/>
                  <a:gd name="connsiteX13" fmla="*/ 458150 w 3217115"/>
                  <a:gd name="connsiteY13" fmla="*/ 804041 h 3263462"/>
                  <a:gd name="connsiteX14" fmla="*/ 410853 w 3217115"/>
                  <a:gd name="connsiteY14" fmla="*/ 851338 h 3263462"/>
                  <a:gd name="connsiteX15" fmla="*/ 316260 w 3217115"/>
                  <a:gd name="connsiteY15" fmla="*/ 1024758 h 3263462"/>
                  <a:gd name="connsiteX16" fmla="*/ 284729 w 3217115"/>
                  <a:gd name="connsiteY16" fmla="*/ 1056290 h 3263462"/>
                  <a:gd name="connsiteX17" fmla="*/ 221667 w 3217115"/>
                  <a:gd name="connsiteY17" fmla="*/ 1229710 h 3263462"/>
                  <a:gd name="connsiteX18" fmla="*/ 190136 w 3217115"/>
                  <a:gd name="connsiteY18" fmla="*/ 1277007 h 3263462"/>
                  <a:gd name="connsiteX19" fmla="*/ 158605 w 3217115"/>
                  <a:gd name="connsiteY19" fmla="*/ 1387365 h 3263462"/>
                  <a:gd name="connsiteX20" fmla="*/ 127074 w 3217115"/>
                  <a:gd name="connsiteY20" fmla="*/ 1513490 h 3263462"/>
                  <a:gd name="connsiteX21" fmla="*/ 95543 w 3217115"/>
                  <a:gd name="connsiteY21" fmla="*/ 1623848 h 3263462"/>
                  <a:gd name="connsiteX22" fmla="*/ 79777 w 3217115"/>
                  <a:gd name="connsiteY22" fmla="*/ 1718441 h 3263462"/>
                  <a:gd name="connsiteX23" fmla="*/ 64012 w 3217115"/>
                  <a:gd name="connsiteY23" fmla="*/ 1781503 h 3263462"/>
                  <a:gd name="connsiteX24" fmla="*/ 32481 w 3217115"/>
                  <a:gd name="connsiteY24" fmla="*/ 1876096 h 3263462"/>
                  <a:gd name="connsiteX25" fmla="*/ 950 w 3217115"/>
                  <a:gd name="connsiteY25" fmla="*/ 2238703 h 3263462"/>
                  <a:gd name="connsiteX26" fmla="*/ 32481 w 3217115"/>
                  <a:gd name="connsiteY26" fmla="*/ 2664372 h 3263462"/>
                  <a:gd name="connsiteX27" fmla="*/ 48246 w 3217115"/>
                  <a:gd name="connsiteY27" fmla="*/ 2727434 h 3263462"/>
                  <a:gd name="connsiteX28" fmla="*/ 79777 w 3217115"/>
                  <a:gd name="connsiteY28" fmla="*/ 2869324 h 3263462"/>
                  <a:gd name="connsiteX29" fmla="*/ 95543 w 3217115"/>
                  <a:gd name="connsiteY29" fmla="*/ 2916621 h 3263462"/>
                  <a:gd name="connsiteX30" fmla="*/ 127074 w 3217115"/>
                  <a:gd name="connsiteY30" fmla="*/ 2963917 h 3263462"/>
                  <a:gd name="connsiteX31" fmla="*/ 158605 w 3217115"/>
                  <a:gd name="connsiteY31" fmla="*/ 3058510 h 3263462"/>
                  <a:gd name="connsiteX32" fmla="*/ 205901 w 3217115"/>
                  <a:gd name="connsiteY32" fmla="*/ 3105807 h 3263462"/>
                  <a:gd name="connsiteX33" fmla="*/ 237432 w 3217115"/>
                  <a:gd name="connsiteY33" fmla="*/ 3153103 h 3263462"/>
                  <a:gd name="connsiteX34" fmla="*/ 300494 w 3217115"/>
                  <a:gd name="connsiteY34" fmla="*/ 3184634 h 3263462"/>
                  <a:gd name="connsiteX35" fmla="*/ 347791 w 3217115"/>
                  <a:gd name="connsiteY35" fmla="*/ 3216165 h 3263462"/>
                  <a:gd name="connsiteX36" fmla="*/ 410853 w 3217115"/>
                  <a:gd name="connsiteY36" fmla="*/ 3231931 h 3263462"/>
                  <a:gd name="connsiteX37" fmla="*/ 505446 w 3217115"/>
                  <a:gd name="connsiteY37" fmla="*/ 3263462 h 3263462"/>
                  <a:gd name="connsiteX38" fmla="*/ 631570 w 3217115"/>
                  <a:gd name="connsiteY38" fmla="*/ 3247696 h 3263462"/>
                  <a:gd name="connsiteX39" fmla="*/ 726163 w 3217115"/>
                  <a:gd name="connsiteY39" fmla="*/ 3216165 h 3263462"/>
                  <a:gd name="connsiteX40" fmla="*/ 773460 w 3217115"/>
                  <a:gd name="connsiteY40" fmla="*/ 3200400 h 3263462"/>
                  <a:gd name="connsiteX41" fmla="*/ 883819 w 3217115"/>
                  <a:gd name="connsiteY41" fmla="*/ 3153103 h 3263462"/>
                  <a:gd name="connsiteX42" fmla="*/ 978412 w 3217115"/>
                  <a:gd name="connsiteY42" fmla="*/ 3058510 h 3263462"/>
                  <a:gd name="connsiteX43" fmla="*/ 1009943 w 3217115"/>
                  <a:gd name="connsiteY43" fmla="*/ 3011214 h 3263462"/>
                  <a:gd name="connsiteX44" fmla="*/ 1104536 w 3217115"/>
                  <a:gd name="connsiteY44" fmla="*/ 2916621 h 3263462"/>
                  <a:gd name="connsiteX45" fmla="*/ 1136067 w 3217115"/>
                  <a:gd name="connsiteY45" fmla="*/ 2869324 h 3263462"/>
                  <a:gd name="connsiteX46" fmla="*/ 1214894 w 3217115"/>
                  <a:gd name="connsiteY46" fmla="*/ 2774731 h 3263462"/>
                  <a:gd name="connsiteX47" fmla="*/ 1246425 w 3217115"/>
                  <a:gd name="connsiteY47" fmla="*/ 2711669 h 3263462"/>
                  <a:gd name="connsiteX48" fmla="*/ 1277956 w 3217115"/>
                  <a:gd name="connsiteY48" fmla="*/ 2664372 h 3263462"/>
                  <a:gd name="connsiteX49" fmla="*/ 1293722 w 3217115"/>
                  <a:gd name="connsiteY49" fmla="*/ 2617076 h 3263462"/>
                  <a:gd name="connsiteX50" fmla="*/ 1356784 w 3217115"/>
                  <a:gd name="connsiteY50" fmla="*/ 2522483 h 3263462"/>
                  <a:gd name="connsiteX51" fmla="*/ 1388315 w 3217115"/>
                  <a:gd name="connsiteY51" fmla="*/ 2475186 h 3263462"/>
                  <a:gd name="connsiteX52" fmla="*/ 1419846 w 3217115"/>
                  <a:gd name="connsiteY52" fmla="*/ 2427890 h 3263462"/>
                  <a:gd name="connsiteX53" fmla="*/ 1451377 w 3217115"/>
                  <a:gd name="connsiteY53" fmla="*/ 2380593 h 3263462"/>
                  <a:gd name="connsiteX54" fmla="*/ 1498674 w 3217115"/>
                  <a:gd name="connsiteY54" fmla="*/ 2333296 h 3263462"/>
                  <a:gd name="connsiteX55" fmla="*/ 1545970 w 3217115"/>
                  <a:gd name="connsiteY55" fmla="*/ 2270234 h 3263462"/>
                  <a:gd name="connsiteX56" fmla="*/ 1593267 w 3217115"/>
                  <a:gd name="connsiteY56" fmla="*/ 2238703 h 3263462"/>
                  <a:gd name="connsiteX57" fmla="*/ 1703625 w 3217115"/>
                  <a:gd name="connsiteY57" fmla="*/ 2144110 h 3263462"/>
                  <a:gd name="connsiteX58" fmla="*/ 1782453 w 3217115"/>
                  <a:gd name="connsiteY58" fmla="*/ 2065283 h 3263462"/>
                  <a:gd name="connsiteX59" fmla="*/ 1829750 w 3217115"/>
                  <a:gd name="connsiteY59" fmla="*/ 2017986 h 3263462"/>
                  <a:gd name="connsiteX60" fmla="*/ 1924343 w 3217115"/>
                  <a:gd name="connsiteY60" fmla="*/ 1954924 h 3263462"/>
                  <a:gd name="connsiteX61" fmla="*/ 1971639 w 3217115"/>
                  <a:gd name="connsiteY61" fmla="*/ 1923393 h 3263462"/>
                  <a:gd name="connsiteX62" fmla="*/ 2081998 w 3217115"/>
                  <a:gd name="connsiteY62" fmla="*/ 1828800 h 3263462"/>
                  <a:gd name="connsiteX63" fmla="*/ 2176591 w 3217115"/>
                  <a:gd name="connsiteY63" fmla="*/ 1749972 h 3263462"/>
                  <a:gd name="connsiteX64" fmla="*/ 2365777 w 3217115"/>
                  <a:gd name="connsiteY64" fmla="*/ 1655379 h 3263462"/>
                  <a:gd name="connsiteX65" fmla="*/ 2476136 w 3217115"/>
                  <a:gd name="connsiteY65" fmla="*/ 1592317 h 3263462"/>
                  <a:gd name="connsiteX66" fmla="*/ 2570729 w 3217115"/>
                  <a:gd name="connsiteY66" fmla="*/ 1560786 h 3263462"/>
                  <a:gd name="connsiteX67" fmla="*/ 2696853 w 3217115"/>
                  <a:gd name="connsiteY67" fmla="*/ 1497724 h 3263462"/>
                  <a:gd name="connsiteX68" fmla="*/ 2759915 w 3217115"/>
                  <a:gd name="connsiteY68" fmla="*/ 1466193 h 3263462"/>
                  <a:gd name="connsiteX69" fmla="*/ 2807212 w 3217115"/>
                  <a:gd name="connsiteY69" fmla="*/ 1450427 h 3263462"/>
                  <a:gd name="connsiteX70" fmla="*/ 2917570 w 3217115"/>
                  <a:gd name="connsiteY70" fmla="*/ 1371600 h 3263462"/>
                  <a:gd name="connsiteX71" fmla="*/ 3090991 w 3217115"/>
                  <a:gd name="connsiteY71" fmla="*/ 1213945 h 3263462"/>
                  <a:gd name="connsiteX72" fmla="*/ 3169819 w 3217115"/>
                  <a:gd name="connsiteY72" fmla="*/ 1119352 h 3263462"/>
                  <a:gd name="connsiteX73" fmla="*/ 3217115 w 3217115"/>
                  <a:gd name="connsiteY73" fmla="*/ 961696 h 3263462"/>
                  <a:gd name="connsiteX74" fmla="*/ 3201350 w 3217115"/>
                  <a:gd name="connsiteY74" fmla="*/ 756745 h 3263462"/>
                  <a:gd name="connsiteX75" fmla="*/ 3185584 w 3217115"/>
                  <a:gd name="connsiteY75" fmla="*/ 693683 h 3263462"/>
                  <a:gd name="connsiteX76" fmla="*/ 3154053 w 3217115"/>
                  <a:gd name="connsiteY76" fmla="*/ 551793 h 3263462"/>
                  <a:gd name="connsiteX77" fmla="*/ 3122522 w 3217115"/>
                  <a:gd name="connsiteY77" fmla="*/ 457200 h 3263462"/>
                  <a:gd name="connsiteX78" fmla="*/ 3059460 w 3217115"/>
                  <a:gd name="connsiteY78" fmla="*/ 362607 h 3263462"/>
                  <a:gd name="connsiteX79" fmla="*/ 3027929 w 3217115"/>
                  <a:gd name="connsiteY79" fmla="*/ 315310 h 3263462"/>
                  <a:gd name="connsiteX80" fmla="*/ 2917570 w 3217115"/>
                  <a:gd name="connsiteY80" fmla="*/ 236483 h 3263462"/>
                  <a:gd name="connsiteX81" fmla="*/ 2775681 w 3217115"/>
                  <a:gd name="connsiteY81" fmla="*/ 157655 h 3263462"/>
                  <a:gd name="connsiteX82" fmla="*/ 2728384 w 3217115"/>
                  <a:gd name="connsiteY82" fmla="*/ 126124 h 3263462"/>
                  <a:gd name="connsiteX83" fmla="*/ 2570729 w 3217115"/>
                  <a:gd name="connsiteY83" fmla="*/ 78827 h 3263462"/>
                  <a:gd name="connsiteX84" fmla="*/ 2523432 w 3217115"/>
                  <a:gd name="connsiteY84" fmla="*/ 63062 h 3263462"/>
                  <a:gd name="connsiteX85" fmla="*/ 2350012 w 3217115"/>
                  <a:gd name="connsiteY85" fmla="*/ 31531 h 3263462"/>
                  <a:gd name="connsiteX86" fmla="*/ 2286950 w 3217115"/>
                  <a:gd name="connsiteY86" fmla="*/ 15765 h 3263462"/>
                  <a:gd name="connsiteX87" fmla="*/ 2192356 w 3217115"/>
                  <a:gd name="connsiteY87" fmla="*/ 0 h 3263462"/>
                  <a:gd name="connsiteX88" fmla="*/ 1719391 w 3217115"/>
                  <a:gd name="connsiteY88" fmla="*/ 15765 h 3263462"/>
                  <a:gd name="connsiteX89" fmla="*/ 1672094 w 3217115"/>
                  <a:gd name="connsiteY89" fmla="*/ 31531 h 3263462"/>
                  <a:gd name="connsiteX90" fmla="*/ 1609032 w 3217115"/>
                  <a:gd name="connsiteY90" fmla="*/ 47296 h 326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115" h="3263462">
                    <a:moveTo>
                      <a:pt x="1908577" y="15765"/>
                    </a:moveTo>
                    <a:cubicBezTo>
                      <a:pt x="1798218" y="21020"/>
                      <a:pt x="1687704" y="23659"/>
                      <a:pt x="1577501" y="31531"/>
                    </a:cubicBezTo>
                    <a:cubicBezTo>
                      <a:pt x="1415267" y="43119"/>
                      <a:pt x="1518238" y="38464"/>
                      <a:pt x="1419846" y="63062"/>
                    </a:cubicBezTo>
                    <a:cubicBezTo>
                      <a:pt x="1393850" y="69561"/>
                      <a:pt x="1367129" y="72802"/>
                      <a:pt x="1341019" y="78827"/>
                    </a:cubicBezTo>
                    <a:cubicBezTo>
                      <a:pt x="1225440" y="105499"/>
                      <a:pt x="1245779" y="100063"/>
                      <a:pt x="1167598" y="126124"/>
                    </a:cubicBezTo>
                    <a:cubicBezTo>
                      <a:pt x="1146577" y="141890"/>
                      <a:pt x="1127505" y="160660"/>
                      <a:pt x="1104536" y="173421"/>
                    </a:cubicBezTo>
                    <a:cubicBezTo>
                      <a:pt x="1079797" y="187165"/>
                      <a:pt x="1048737" y="188503"/>
                      <a:pt x="1025708" y="204952"/>
                    </a:cubicBezTo>
                    <a:cubicBezTo>
                      <a:pt x="900910" y="294093"/>
                      <a:pt x="1085868" y="221683"/>
                      <a:pt x="946881" y="268014"/>
                    </a:cubicBezTo>
                    <a:cubicBezTo>
                      <a:pt x="808703" y="406189"/>
                      <a:pt x="977800" y="230912"/>
                      <a:pt x="868053" y="362607"/>
                    </a:cubicBezTo>
                    <a:cubicBezTo>
                      <a:pt x="791034" y="455029"/>
                      <a:pt x="853179" y="370572"/>
                      <a:pt x="773460" y="441434"/>
                    </a:cubicBezTo>
                    <a:cubicBezTo>
                      <a:pt x="740132" y="471059"/>
                      <a:pt x="703602" y="498924"/>
                      <a:pt x="678867" y="536027"/>
                    </a:cubicBezTo>
                    <a:cubicBezTo>
                      <a:pt x="668357" y="551793"/>
                      <a:pt x="660082" y="569304"/>
                      <a:pt x="647336" y="583324"/>
                    </a:cubicBezTo>
                    <a:cubicBezTo>
                      <a:pt x="607342" y="627318"/>
                      <a:pt x="554192" y="659978"/>
                      <a:pt x="521212" y="709448"/>
                    </a:cubicBezTo>
                    <a:cubicBezTo>
                      <a:pt x="500191" y="740979"/>
                      <a:pt x="484946" y="777245"/>
                      <a:pt x="458150" y="804041"/>
                    </a:cubicBezTo>
                    <a:cubicBezTo>
                      <a:pt x="442384" y="819807"/>
                      <a:pt x="422823" y="832528"/>
                      <a:pt x="410853" y="851338"/>
                    </a:cubicBezTo>
                    <a:cubicBezTo>
                      <a:pt x="355070" y="938997"/>
                      <a:pt x="367514" y="960690"/>
                      <a:pt x="316260" y="1024758"/>
                    </a:cubicBezTo>
                    <a:cubicBezTo>
                      <a:pt x="306975" y="1036365"/>
                      <a:pt x="295239" y="1045779"/>
                      <a:pt x="284729" y="1056290"/>
                    </a:cubicBezTo>
                    <a:cubicBezTo>
                      <a:pt x="270012" y="1100440"/>
                      <a:pt x="243605" y="1185834"/>
                      <a:pt x="221667" y="1229710"/>
                    </a:cubicBezTo>
                    <a:cubicBezTo>
                      <a:pt x="213193" y="1246658"/>
                      <a:pt x="200646" y="1261241"/>
                      <a:pt x="190136" y="1277007"/>
                    </a:cubicBezTo>
                    <a:cubicBezTo>
                      <a:pt x="179626" y="1313793"/>
                      <a:pt x="168463" y="1350399"/>
                      <a:pt x="158605" y="1387365"/>
                    </a:cubicBezTo>
                    <a:cubicBezTo>
                      <a:pt x="147439" y="1429237"/>
                      <a:pt x="140778" y="1472378"/>
                      <a:pt x="127074" y="1513490"/>
                    </a:cubicBezTo>
                    <a:cubicBezTo>
                      <a:pt x="112046" y="1558573"/>
                      <a:pt x="105443" y="1574350"/>
                      <a:pt x="95543" y="1623848"/>
                    </a:cubicBezTo>
                    <a:cubicBezTo>
                      <a:pt x="89274" y="1655193"/>
                      <a:pt x="86046" y="1687096"/>
                      <a:pt x="79777" y="1718441"/>
                    </a:cubicBezTo>
                    <a:cubicBezTo>
                      <a:pt x="75528" y="1739688"/>
                      <a:pt x="70238" y="1760749"/>
                      <a:pt x="64012" y="1781503"/>
                    </a:cubicBezTo>
                    <a:cubicBezTo>
                      <a:pt x="54462" y="1813338"/>
                      <a:pt x="32481" y="1876096"/>
                      <a:pt x="32481" y="1876096"/>
                    </a:cubicBezTo>
                    <a:cubicBezTo>
                      <a:pt x="21971" y="1996965"/>
                      <a:pt x="-5426" y="2117546"/>
                      <a:pt x="950" y="2238703"/>
                    </a:cubicBezTo>
                    <a:cubicBezTo>
                      <a:pt x="8717" y="2386275"/>
                      <a:pt x="8646" y="2521360"/>
                      <a:pt x="32481" y="2664372"/>
                    </a:cubicBezTo>
                    <a:cubicBezTo>
                      <a:pt x="36043" y="2685745"/>
                      <a:pt x="43546" y="2706282"/>
                      <a:pt x="48246" y="2727434"/>
                    </a:cubicBezTo>
                    <a:cubicBezTo>
                      <a:pt x="64496" y="2800561"/>
                      <a:pt x="60558" y="2802056"/>
                      <a:pt x="79777" y="2869324"/>
                    </a:cubicBezTo>
                    <a:cubicBezTo>
                      <a:pt x="84342" y="2885303"/>
                      <a:pt x="88111" y="2901757"/>
                      <a:pt x="95543" y="2916621"/>
                    </a:cubicBezTo>
                    <a:cubicBezTo>
                      <a:pt x="104017" y="2933568"/>
                      <a:pt x="116564" y="2948152"/>
                      <a:pt x="127074" y="2963917"/>
                    </a:cubicBezTo>
                    <a:cubicBezTo>
                      <a:pt x="137584" y="2995448"/>
                      <a:pt x="135103" y="3035008"/>
                      <a:pt x="158605" y="3058510"/>
                    </a:cubicBezTo>
                    <a:cubicBezTo>
                      <a:pt x="174370" y="3074276"/>
                      <a:pt x="191628" y="3088679"/>
                      <a:pt x="205901" y="3105807"/>
                    </a:cubicBezTo>
                    <a:cubicBezTo>
                      <a:pt x="218031" y="3120363"/>
                      <a:pt x="222876" y="3140973"/>
                      <a:pt x="237432" y="3153103"/>
                    </a:cubicBezTo>
                    <a:cubicBezTo>
                      <a:pt x="255487" y="3168148"/>
                      <a:pt x="280089" y="3172974"/>
                      <a:pt x="300494" y="3184634"/>
                    </a:cubicBezTo>
                    <a:cubicBezTo>
                      <a:pt x="316945" y="3194035"/>
                      <a:pt x="330375" y="3208701"/>
                      <a:pt x="347791" y="3216165"/>
                    </a:cubicBezTo>
                    <a:cubicBezTo>
                      <a:pt x="367707" y="3224700"/>
                      <a:pt x="390099" y="3225705"/>
                      <a:pt x="410853" y="3231931"/>
                    </a:cubicBezTo>
                    <a:cubicBezTo>
                      <a:pt x="442688" y="3241482"/>
                      <a:pt x="505446" y="3263462"/>
                      <a:pt x="505446" y="3263462"/>
                    </a:cubicBezTo>
                    <a:cubicBezTo>
                      <a:pt x="547487" y="3258207"/>
                      <a:pt x="590142" y="3256574"/>
                      <a:pt x="631570" y="3247696"/>
                    </a:cubicBezTo>
                    <a:cubicBezTo>
                      <a:pt x="664069" y="3240732"/>
                      <a:pt x="694632" y="3226675"/>
                      <a:pt x="726163" y="3216165"/>
                    </a:cubicBezTo>
                    <a:cubicBezTo>
                      <a:pt x="741929" y="3210910"/>
                      <a:pt x="758596" y="3207832"/>
                      <a:pt x="773460" y="3200400"/>
                    </a:cubicBezTo>
                    <a:cubicBezTo>
                      <a:pt x="851386" y="3161437"/>
                      <a:pt x="814226" y="3176301"/>
                      <a:pt x="883819" y="3153103"/>
                    </a:cubicBezTo>
                    <a:cubicBezTo>
                      <a:pt x="915350" y="3121572"/>
                      <a:pt x="953677" y="3095612"/>
                      <a:pt x="978412" y="3058510"/>
                    </a:cubicBezTo>
                    <a:cubicBezTo>
                      <a:pt x="988922" y="3042745"/>
                      <a:pt x="997355" y="3025376"/>
                      <a:pt x="1009943" y="3011214"/>
                    </a:cubicBezTo>
                    <a:cubicBezTo>
                      <a:pt x="1039568" y="2977886"/>
                      <a:pt x="1079801" y="2953724"/>
                      <a:pt x="1104536" y="2916621"/>
                    </a:cubicBezTo>
                    <a:cubicBezTo>
                      <a:pt x="1115046" y="2900855"/>
                      <a:pt x="1123937" y="2883880"/>
                      <a:pt x="1136067" y="2869324"/>
                    </a:cubicBezTo>
                    <a:cubicBezTo>
                      <a:pt x="1195351" y="2798182"/>
                      <a:pt x="1172194" y="2849456"/>
                      <a:pt x="1214894" y="2774731"/>
                    </a:cubicBezTo>
                    <a:cubicBezTo>
                      <a:pt x="1226554" y="2754326"/>
                      <a:pt x="1234765" y="2732074"/>
                      <a:pt x="1246425" y="2711669"/>
                    </a:cubicBezTo>
                    <a:cubicBezTo>
                      <a:pt x="1255826" y="2695218"/>
                      <a:pt x="1269482" y="2681319"/>
                      <a:pt x="1277956" y="2664372"/>
                    </a:cubicBezTo>
                    <a:cubicBezTo>
                      <a:pt x="1285388" y="2649508"/>
                      <a:pt x="1285651" y="2631603"/>
                      <a:pt x="1293722" y="2617076"/>
                    </a:cubicBezTo>
                    <a:cubicBezTo>
                      <a:pt x="1312126" y="2583949"/>
                      <a:pt x="1335763" y="2554014"/>
                      <a:pt x="1356784" y="2522483"/>
                    </a:cubicBezTo>
                    <a:lnTo>
                      <a:pt x="1388315" y="2475186"/>
                    </a:lnTo>
                    <a:lnTo>
                      <a:pt x="1419846" y="2427890"/>
                    </a:lnTo>
                    <a:cubicBezTo>
                      <a:pt x="1430356" y="2412124"/>
                      <a:pt x="1437979" y="2393991"/>
                      <a:pt x="1451377" y="2380593"/>
                    </a:cubicBezTo>
                    <a:cubicBezTo>
                      <a:pt x="1467143" y="2364827"/>
                      <a:pt x="1484164" y="2350224"/>
                      <a:pt x="1498674" y="2333296"/>
                    </a:cubicBezTo>
                    <a:cubicBezTo>
                      <a:pt x="1515774" y="2313346"/>
                      <a:pt x="1527390" y="2288814"/>
                      <a:pt x="1545970" y="2270234"/>
                    </a:cubicBezTo>
                    <a:cubicBezTo>
                      <a:pt x="1559368" y="2256836"/>
                      <a:pt x="1578881" y="2251034"/>
                      <a:pt x="1593267" y="2238703"/>
                    </a:cubicBezTo>
                    <a:cubicBezTo>
                      <a:pt x="1727077" y="2124009"/>
                      <a:pt x="1595041" y="2216500"/>
                      <a:pt x="1703625" y="2144110"/>
                    </a:cubicBezTo>
                    <a:cubicBezTo>
                      <a:pt x="1761432" y="2057400"/>
                      <a:pt x="1703624" y="2130973"/>
                      <a:pt x="1782453" y="2065283"/>
                    </a:cubicBezTo>
                    <a:cubicBezTo>
                      <a:pt x="1799581" y="2051009"/>
                      <a:pt x="1812151" y="2031674"/>
                      <a:pt x="1829750" y="2017986"/>
                    </a:cubicBezTo>
                    <a:cubicBezTo>
                      <a:pt x="1859663" y="1994720"/>
                      <a:pt x="1892812" y="1975945"/>
                      <a:pt x="1924343" y="1954924"/>
                    </a:cubicBezTo>
                    <a:cubicBezTo>
                      <a:pt x="1940108" y="1944414"/>
                      <a:pt x="1958241" y="1936791"/>
                      <a:pt x="1971639" y="1923393"/>
                    </a:cubicBezTo>
                    <a:cubicBezTo>
                      <a:pt x="2161123" y="1733909"/>
                      <a:pt x="1937926" y="1948860"/>
                      <a:pt x="2081998" y="1828800"/>
                    </a:cubicBezTo>
                    <a:cubicBezTo>
                      <a:pt x="2141979" y="1778816"/>
                      <a:pt x="2111349" y="1784768"/>
                      <a:pt x="2176591" y="1749972"/>
                    </a:cubicBezTo>
                    <a:cubicBezTo>
                      <a:pt x="2238802" y="1716793"/>
                      <a:pt x="2307113" y="1694488"/>
                      <a:pt x="2365777" y="1655379"/>
                    </a:cubicBezTo>
                    <a:cubicBezTo>
                      <a:pt x="2408438" y="1626938"/>
                      <a:pt x="2426131" y="1612319"/>
                      <a:pt x="2476136" y="1592317"/>
                    </a:cubicBezTo>
                    <a:cubicBezTo>
                      <a:pt x="2506995" y="1579973"/>
                      <a:pt x="2543075" y="1579222"/>
                      <a:pt x="2570729" y="1560786"/>
                    </a:cubicBezTo>
                    <a:cubicBezTo>
                      <a:pt x="2654483" y="1504949"/>
                      <a:pt x="2581149" y="1549148"/>
                      <a:pt x="2696853" y="1497724"/>
                    </a:cubicBezTo>
                    <a:cubicBezTo>
                      <a:pt x="2718329" y="1488179"/>
                      <a:pt x="2738313" y="1475451"/>
                      <a:pt x="2759915" y="1466193"/>
                    </a:cubicBezTo>
                    <a:cubicBezTo>
                      <a:pt x="2775190" y="1459647"/>
                      <a:pt x="2792348" y="1457859"/>
                      <a:pt x="2807212" y="1450427"/>
                    </a:cubicBezTo>
                    <a:cubicBezTo>
                      <a:pt x="2831978" y="1438044"/>
                      <a:pt x="2900911" y="1383499"/>
                      <a:pt x="2917570" y="1371600"/>
                    </a:cubicBezTo>
                    <a:cubicBezTo>
                      <a:pt x="2991906" y="1318504"/>
                      <a:pt x="3021854" y="1317651"/>
                      <a:pt x="3090991" y="1213945"/>
                    </a:cubicBezTo>
                    <a:cubicBezTo>
                      <a:pt x="3134889" y="1148097"/>
                      <a:pt x="3109124" y="1180046"/>
                      <a:pt x="3169819" y="1119352"/>
                    </a:cubicBezTo>
                    <a:cubicBezTo>
                      <a:pt x="3208202" y="1004202"/>
                      <a:pt x="3193289" y="1057003"/>
                      <a:pt x="3217115" y="961696"/>
                    </a:cubicBezTo>
                    <a:cubicBezTo>
                      <a:pt x="3211860" y="893379"/>
                      <a:pt x="3209356" y="824794"/>
                      <a:pt x="3201350" y="756745"/>
                    </a:cubicBezTo>
                    <a:cubicBezTo>
                      <a:pt x="3198818" y="735226"/>
                      <a:pt x="3190284" y="714835"/>
                      <a:pt x="3185584" y="693683"/>
                    </a:cubicBezTo>
                    <a:cubicBezTo>
                      <a:pt x="3172721" y="635801"/>
                      <a:pt x="3170536" y="606734"/>
                      <a:pt x="3154053" y="551793"/>
                    </a:cubicBezTo>
                    <a:cubicBezTo>
                      <a:pt x="3144502" y="519958"/>
                      <a:pt x="3140958" y="484855"/>
                      <a:pt x="3122522" y="457200"/>
                    </a:cubicBezTo>
                    <a:lnTo>
                      <a:pt x="3059460" y="362607"/>
                    </a:lnTo>
                    <a:cubicBezTo>
                      <a:pt x="3048950" y="346841"/>
                      <a:pt x="3044877" y="323784"/>
                      <a:pt x="3027929" y="315310"/>
                    </a:cubicBezTo>
                    <a:cubicBezTo>
                      <a:pt x="2891029" y="246860"/>
                      <a:pt x="3032616" y="325962"/>
                      <a:pt x="2917570" y="236483"/>
                    </a:cubicBezTo>
                    <a:cubicBezTo>
                      <a:pt x="2738619" y="97300"/>
                      <a:pt x="2889857" y="214744"/>
                      <a:pt x="2775681" y="157655"/>
                    </a:cubicBezTo>
                    <a:cubicBezTo>
                      <a:pt x="2758734" y="149181"/>
                      <a:pt x="2745699" y="133819"/>
                      <a:pt x="2728384" y="126124"/>
                    </a:cubicBezTo>
                    <a:cubicBezTo>
                      <a:pt x="2660953" y="96155"/>
                      <a:pt x="2634927" y="97169"/>
                      <a:pt x="2570729" y="78827"/>
                    </a:cubicBezTo>
                    <a:cubicBezTo>
                      <a:pt x="2554750" y="74262"/>
                      <a:pt x="2539682" y="66544"/>
                      <a:pt x="2523432" y="63062"/>
                    </a:cubicBezTo>
                    <a:cubicBezTo>
                      <a:pt x="2465982" y="50751"/>
                      <a:pt x="2407625" y="43054"/>
                      <a:pt x="2350012" y="31531"/>
                    </a:cubicBezTo>
                    <a:cubicBezTo>
                      <a:pt x="2328765" y="27282"/>
                      <a:pt x="2308197" y="20014"/>
                      <a:pt x="2286950" y="15765"/>
                    </a:cubicBezTo>
                    <a:cubicBezTo>
                      <a:pt x="2255605" y="9496"/>
                      <a:pt x="2223887" y="5255"/>
                      <a:pt x="2192356" y="0"/>
                    </a:cubicBezTo>
                    <a:cubicBezTo>
                      <a:pt x="2034701" y="5255"/>
                      <a:pt x="1876845" y="6222"/>
                      <a:pt x="1719391" y="15765"/>
                    </a:cubicBezTo>
                    <a:cubicBezTo>
                      <a:pt x="1702803" y="16770"/>
                      <a:pt x="1688073" y="26966"/>
                      <a:pt x="1672094" y="31531"/>
                    </a:cubicBezTo>
                    <a:cubicBezTo>
                      <a:pt x="1651260" y="37484"/>
                      <a:pt x="1609032" y="47296"/>
                      <a:pt x="1609032" y="47296"/>
                    </a:cubicBezTo>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9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pic>
            <p:nvPicPr>
              <p:cNvPr id="26" name="Bilde 2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49319" y="347242"/>
                <a:ext cx="2376264" cy="1173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 descr="C:\Users\iar-heto\AppData\Local\Temp\VMwareDnD\168c6ecf\Arbeidsplass.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594842" y="1351114"/>
                <a:ext cx="1707241" cy="1601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grpSp>
          <p:nvGrpSpPr>
            <p:cNvPr id="30" name="Gruppe 29"/>
            <p:cNvGrpSpPr/>
            <p:nvPr/>
          </p:nvGrpSpPr>
          <p:grpSpPr>
            <a:xfrm>
              <a:off x="2908416" y="3332126"/>
              <a:ext cx="3040832" cy="4338034"/>
              <a:chOff x="2703875" y="3284984"/>
              <a:chExt cx="3909782" cy="4937196"/>
            </a:xfrm>
          </p:grpSpPr>
          <p:sp>
            <p:nvSpPr>
              <p:cNvPr id="31" name="Frihåndsform 30"/>
              <p:cNvSpPr/>
              <p:nvPr/>
            </p:nvSpPr>
            <p:spPr>
              <a:xfrm>
                <a:off x="2898561" y="3540619"/>
                <a:ext cx="3715096" cy="4681561"/>
              </a:xfrm>
              <a:custGeom>
                <a:avLst/>
                <a:gdLst>
                  <a:gd name="connsiteX0" fmla="*/ 1008993 w 2774731"/>
                  <a:gd name="connsiteY0" fmla="*/ 3231931 h 3248464"/>
                  <a:gd name="connsiteX1" fmla="*/ 1734207 w 2774731"/>
                  <a:gd name="connsiteY1" fmla="*/ 3200400 h 3248464"/>
                  <a:gd name="connsiteX2" fmla="*/ 1813034 w 2774731"/>
                  <a:gd name="connsiteY2" fmla="*/ 3184634 h 3248464"/>
                  <a:gd name="connsiteX3" fmla="*/ 1907627 w 2774731"/>
                  <a:gd name="connsiteY3" fmla="*/ 3168868 h 3248464"/>
                  <a:gd name="connsiteX4" fmla="*/ 2112579 w 2774731"/>
                  <a:gd name="connsiteY4" fmla="*/ 3074275 h 3248464"/>
                  <a:gd name="connsiteX5" fmla="*/ 2286000 w 2774731"/>
                  <a:gd name="connsiteY5" fmla="*/ 2979682 h 3248464"/>
                  <a:gd name="connsiteX6" fmla="*/ 2349062 w 2774731"/>
                  <a:gd name="connsiteY6" fmla="*/ 2916620 h 3248464"/>
                  <a:gd name="connsiteX7" fmla="*/ 2522483 w 2774731"/>
                  <a:gd name="connsiteY7" fmla="*/ 2758965 h 3248464"/>
                  <a:gd name="connsiteX8" fmla="*/ 2569779 w 2774731"/>
                  <a:gd name="connsiteY8" fmla="*/ 2711668 h 3248464"/>
                  <a:gd name="connsiteX9" fmla="*/ 2617076 w 2774731"/>
                  <a:gd name="connsiteY9" fmla="*/ 2664372 h 3248464"/>
                  <a:gd name="connsiteX10" fmla="*/ 2695903 w 2774731"/>
                  <a:gd name="connsiteY10" fmla="*/ 2554013 h 3248464"/>
                  <a:gd name="connsiteX11" fmla="*/ 2711669 w 2774731"/>
                  <a:gd name="connsiteY11" fmla="*/ 2490951 h 3248464"/>
                  <a:gd name="connsiteX12" fmla="*/ 2743200 w 2774731"/>
                  <a:gd name="connsiteY12" fmla="*/ 2396358 h 3248464"/>
                  <a:gd name="connsiteX13" fmla="*/ 2774731 w 2774731"/>
                  <a:gd name="connsiteY13" fmla="*/ 2270234 h 3248464"/>
                  <a:gd name="connsiteX14" fmla="*/ 2758965 w 2774731"/>
                  <a:gd name="connsiteY14" fmla="*/ 1844565 h 3248464"/>
                  <a:gd name="connsiteX15" fmla="*/ 2711669 w 2774731"/>
                  <a:gd name="connsiteY15" fmla="*/ 1686910 h 3248464"/>
                  <a:gd name="connsiteX16" fmla="*/ 2664372 w 2774731"/>
                  <a:gd name="connsiteY16" fmla="*/ 1623848 h 3248464"/>
                  <a:gd name="connsiteX17" fmla="*/ 2648607 w 2774731"/>
                  <a:gd name="connsiteY17" fmla="*/ 1576551 h 3248464"/>
                  <a:gd name="connsiteX18" fmla="*/ 2601310 w 2774731"/>
                  <a:gd name="connsiteY18" fmla="*/ 1529255 h 3248464"/>
                  <a:gd name="connsiteX19" fmla="*/ 2569779 w 2774731"/>
                  <a:gd name="connsiteY19" fmla="*/ 1481958 h 3248464"/>
                  <a:gd name="connsiteX20" fmla="*/ 2522483 w 2774731"/>
                  <a:gd name="connsiteY20" fmla="*/ 1418896 h 3248464"/>
                  <a:gd name="connsiteX21" fmla="*/ 2459421 w 2774731"/>
                  <a:gd name="connsiteY21" fmla="*/ 1324303 h 3248464"/>
                  <a:gd name="connsiteX22" fmla="*/ 2380593 w 2774731"/>
                  <a:gd name="connsiteY22" fmla="*/ 1213944 h 3248464"/>
                  <a:gd name="connsiteX23" fmla="*/ 2349062 w 2774731"/>
                  <a:gd name="connsiteY23" fmla="*/ 1150882 h 3248464"/>
                  <a:gd name="connsiteX24" fmla="*/ 2301765 w 2774731"/>
                  <a:gd name="connsiteY24" fmla="*/ 1008993 h 3248464"/>
                  <a:gd name="connsiteX25" fmla="*/ 2270234 w 2774731"/>
                  <a:gd name="connsiteY25" fmla="*/ 835572 h 3248464"/>
                  <a:gd name="connsiteX26" fmla="*/ 2254469 w 2774731"/>
                  <a:gd name="connsiteY26" fmla="*/ 662151 h 3248464"/>
                  <a:gd name="connsiteX27" fmla="*/ 2238703 w 2774731"/>
                  <a:gd name="connsiteY27" fmla="*/ 520262 h 3248464"/>
                  <a:gd name="connsiteX28" fmla="*/ 2191407 w 2774731"/>
                  <a:gd name="connsiteY28" fmla="*/ 299544 h 3248464"/>
                  <a:gd name="connsiteX29" fmla="*/ 2065283 w 2774731"/>
                  <a:gd name="connsiteY29" fmla="*/ 189186 h 3248464"/>
                  <a:gd name="connsiteX30" fmla="*/ 2017986 w 2774731"/>
                  <a:gd name="connsiteY30" fmla="*/ 157655 h 3248464"/>
                  <a:gd name="connsiteX31" fmla="*/ 1954924 w 2774731"/>
                  <a:gd name="connsiteY31" fmla="*/ 126124 h 3248464"/>
                  <a:gd name="connsiteX32" fmla="*/ 1891862 w 2774731"/>
                  <a:gd name="connsiteY32" fmla="*/ 78827 h 3248464"/>
                  <a:gd name="connsiteX33" fmla="*/ 1797269 w 2774731"/>
                  <a:gd name="connsiteY33" fmla="*/ 47296 h 3248464"/>
                  <a:gd name="connsiteX34" fmla="*/ 1749972 w 2774731"/>
                  <a:gd name="connsiteY34" fmla="*/ 31531 h 3248464"/>
                  <a:gd name="connsiteX35" fmla="*/ 1702676 w 2774731"/>
                  <a:gd name="connsiteY35" fmla="*/ 15765 h 3248464"/>
                  <a:gd name="connsiteX36" fmla="*/ 1560786 w 2774731"/>
                  <a:gd name="connsiteY36" fmla="*/ 0 h 3248464"/>
                  <a:gd name="connsiteX37" fmla="*/ 882869 w 2774731"/>
                  <a:gd name="connsiteY37" fmla="*/ 15765 h 3248464"/>
                  <a:gd name="connsiteX38" fmla="*/ 819807 w 2774731"/>
                  <a:gd name="connsiteY38" fmla="*/ 31531 h 3248464"/>
                  <a:gd name="connsiteX39" fmla="*/ 740979 w 2774731"/>
                  <a:gd name="connsiteY39" fmla="*/ 47296 h 3248464"/>
                  <a:gd name="connsiteX40" fmla="*/ 646386 w 2774731"/>
                  <a:gd name="connsiteY40" fmla="*/ 78827 h 3248464"/>
                  <a:gd name="connsiteX41" fmla="*/ 536027 w 2774731"/>
                  <a:gd name="connsiteY41" fmla="*/ 157655 h 3248464"/>
                  <a:gd name="connsiteX42" fmla="*/ 441434 w 2774731"/>
                  <a:gd name="connsiteY42" fmla="*/ 252248 h 3248464"/>
                  <a:gd name="connsiteX43" fmla="*/ 378372 w 2774731"/>
                  <a:gd name="connsiteY43" fmla="*/ 315310 h 3248464"/>
                  <a:gd name="connsiteX44" fmla="*/ 331076 w 2774731"/>
                  <a:gd name="connsiteY44" fmla="*/ 362606 h 3248464"/>
                  <a:gd name="connsiteX45" fmla="*/ 252248 w 2774731"/>
                  <a:gd name="connsiteY45" fmla="*/ 472965 h 3248464"/>
                  <a:gd name="connsiteX46" fmla="*/ 204952 w 2774731"/>
                  <a:gd name="connsiteY46" fmla="*/ 520262 h 3248464"/>
                  <a:gd name="connsiteX47" fmla="*/ 189186 w 2774731"/>
                  <a:gd name="connsiteY47" fmla="*/ 567558 h 3248464"/>
                  <a:gd name="connsiteX48" fmla="*/ 110358 w 2774731"/>
                  <a:gd name="connsiteY48" fmla="*/ 677917 h 3248464"/>
                  <a:gd name="connsiteX49" fmla="*/ 78827 w 2774731"/>
                  <a:gd name="connsiteY49" fmla="*/ 772510 h 3248464"/>
                  <a:gd name="connsiteX50" fmla="*/ 63062 w 2774731"/>
                  <a:gd name="connsiteY50" fmla="*/ 819806 h 3248464"/>
                  <a:gd name="connsiteX51" fmla="*/ 31531 w 2774731"/>
                  <a:gd name="connsiteY51" fmla="*/ 977462 h 3248464"/>
                  <a:gd name="connsiteX52" fmla="*/ 15765 w 2774731"/>
                  <a:gd name="connsiteY52" fmla="*/ 1040524 h 3248464"/>
                  <a:gd name="connsiteX53" fmla="*/ 0 w 2774731"/>
                  <a:gd name="connsiteY53" fmla="*/ 1135117 h 3248464"/>
                  <a:gd name="connsiteX54" fmla="*/ 15765 w 2774731"/>
                  <a:gd name="connsiteY54" fmla="*/ 1481958 h 3248464"/>
                  <a:gd name="connsiteX55" fmla="*/ 78827 w 2774731"/>
                  <a:gd name="connsiteY55" fmla="*/ 1576551 h 3248464"/>
                  <a:gd name="connsiteX56" fmla="*/ 126124 w 2774731"/>
                  <a:gd name="connsiteY56" fmla="*/ 1592317 h 3248464"/>
                  <a:gd name="connsiteX57" fmla="*/ 173421 w 2774731"/>
                  <a:gd name="connsiteY57" fmla="*/ 1623848 h 3248464"/>
                  <a:gd name="connsiteX58" fmla="*/ 268014 w 2774731"/>
                  <a:gd name="connsiteY58" fmla="*/ 1655379 h 3248464"/>
                  <a:gd name="connsiteX59" fmla="*/ 315310 w 2774731"/>
                  <a:gd name="connsiteY59" fmla="*/ 1671144 h 3248464"/>
                  <a:gd name="connsiteX60" fmla="*/ 441434 w 2774731"/>
                  <a:gd name="connsiteY60" fmla="*/ 1686910 h 3248464"/>
                  <a:gd name="connsiteX61" fmla="*/ 536027 w 2774731"/>
                  <a:gd name="connsiteY61" fmla="*/ 1718441 h 3248464"/>
                  <a:gd name="connsiteX62" fmla="*/ 583324 w 2774731"/>
                  <a:gd name="connsiteY62" fmla="*/ 1734206 h 3248464"/>
                  <a:gd name="connsiteX63" fmla="*/ 630621 w 2774731"/>
                  <a:gd name="connsiteY63" fmla="*/ 1765737 h 3248464"/>
                  <a:gd name="connsiteX64" fmla="*/ 693683 w 2774731"/>
                  <a:gd name="connsiteY64" fmla="*/ 1860331 h 3248464"/>
                  <a:gd name="connsiteX65" fmla="*/ 725214 w 2774731"/>
                  <a:gd name="connsiteY65" fmla="*/ 1954924 h 3248464"/>
                  <a:gd name="connsiteX66" fmla="*/ 693683 w 2774731"/>
                  <a:gd name="connsiteY66" fmla="*/ 2222937 h 3248464"/>
                  <a:gd name="connsiteX67" fmla="*/ 646386 w 2774731"/>
                  <a:gd name="connsiteY67" fmla="*/ 2380593 h 3248464"/>
                  <a:gd name="connsiteX68" fmla="*/ 630621 w 2774731"/>
                  <a:gd name="connsiteY68" fmla="*/ 2427889 h 3248464"/>
                  <a:gd name="connsiteX69" fmla="*/ 646386 w 2774731"/>
                  <a:gd name="connsiteY69" fmla="*/ 2727434 h 3248464"/>
                  <a:gd name="connsiteX70" fmla="*/ 662152 w 2774731"/>
                  <a:gd name="connsiteY70" fmla="*/ 2774731 h 3248464"/>
                  <a:gd name="connsiteX71" fmla="*/ 709448 w 2774731"/>
                  <a:gd name="connsiteY71" fmla="*/ 2948151 h 3248464"/>
                  <a:gd name="connsiteX72" fmla="*/ 756745 w 2774731"/>
                  <a:gd name="connsiteY72" fmla="*/ 3042744 h 3248464"/>
                  <a:gd name="connsiteX73" fmla="*/ 898634 w 2774731"/>
                  <a:gd name="connsiteY73" fmla="*/ 3153103 h 3248464"/>
                  <a:gd name="connsiteX74" fmla="*/ 945931 w 2774731"/>
                  <a:gd name="connsiteY74" fmla="*/ 3168868 h 3248464"/>
                  <a:gd name="connsiteX75" fmla="*/ 977462 w 2774731"/>
                  <a:gd name="connsiteY75" fmla="*/ 3200400 h 3248464"/>
                  <a:gd name="connsiteX76" fmla="*/ 1135117 w 2774731"/>
                  <a:gd name="connsiteY76" fmla="*/ 3247696 h 3248464"/>
                  <a:gd name="connsiteX77" fmla="*/ 1166648 w 2774731"/>
                  <a:gd name="connsiteY77" fmla="*/ 3247696 h 324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74731" h="3248464">
                    <a:moveTo>
                      <a:pt x="1008993" y="3231931"/>
                    </a:moveTo>
                    <a:cubicBezTo>
                      <a:pt x="1192822" y="3226360"/>
                      <a:pt x="1516178" y="3224625"/>
                      <a:pt x="1734207" y="3200400"/>
                    </a:cubicBezTo>
                    <a:cubicBezTo>
                      <a:pt x="1760839" y="3197441"/>
                      <a:pt x="1786670" y="3189428"/>
                      <a:pt x="1813034" y="3184634"/>
                    </a:cubicBezTo>
                    <a:cubicBezTo>
                      <a:pt x="1844484" y="3178916"/>
                      <a:pt x="1876096" y="3174123"/>
                      <a:pt x="1907627" y="3168868"/>
                    </a:cubicBezTo>
                    <a:cubicBezTo>
                      <a:pt x="2127169" y="3086541"/>
                      <a:pt x="1951078" y="3161238"/>
                      <a:pt x="2112579" y="3074275"/>
                    </a:cubicBezTo>
                    <a:cubicBezTo>
                      <a:pt x="2144799" y="3056925"/>
                      <a:pt x="2244279" y="3015442"/>
                      <a:pt x="2286000" y="2979682"/>
                    </a:cubicBezTo>
                    <a:cubicBezTo>
                      <a:pt x="2308571" y="2960336"/>
                      <a:pt x="2326843" y="2936370"/>
                      <a:pt x="2349062" y="2916620"/>
                    </a:cubicBezTo>
                    <a:cubicBezTo>
                      <a:pt x="2553617" y="2734794"/>
                      <a:pt x="2283629" y="2997821"/>
                      <a:pt x="2522483" y="2758965"/>
                    </a:cubicBezTo>
                    <a:lnTo>
                      <a:pt x="2569779" y="2711668"/>
                    </a:lnTo>
                    <a:cubicBezTo>
                      <a:pt x="2585545" y="2695902"/>
                      <a:pt x="2604709" y="2682923"/>
                      <a:pt x="2617076" y="2664372"/>
                    </a:cubicBezTo>
                    <a:cubicBezTo>
                      <a:pt x="2663182" y="2595212"/>
                      <a:pt x="2637238" y="2632233"/>
                      <a:pt x="2695903" y="2554013"/>
                    </a:cubicBezTo>
                    <a:cubicBezTo>
                      <a:pt x="2701158" y="2532992"/>
                      <a:pt x="2705443" y="2511705"/>
                      <a:pt x="2711669" y="2490951"/>
                    </a:cubicBezTo>
                    <a:cubicBezTo>
                      <a:pt x="2721220" y="2459116"/>
                      <a:pt x="2735139" y="2428602"/>
                      <a:pt x="2743200" y="2396358"/>
                    </a:cubicBezTo>
                    <a:lnTo>
                      <a:pt x="2774731" y="2270234"/>
                    </a:lnTo>
                    <a:cubicBezTo>
                      <a:pt x="2769476" y="2128344"/>
                      <a:pt x="2768106" y="1986257"/>
                      <a:pt x="2758965" y="1844565"/>
                    </a:cubicBezTo>
                    <a:cubicBezTo>
                      <a:pt x="2757424" y="1820676"/>
                      <a:pt x="2715869" y="1692510"/>
                      <a:pt x="2711669" y="1686910"/>
                    </a:cubicBezTo>
                    <a:lnTo>
                      <a:pt x="2664372" y="1623848"/>
                    </a:lnTo>
                    <a:cubicBezTo>
                      <a:pt x="2659117" y="1608082"/>
                      <a:pt x="2657825" y="1590378"/>
                      <a:pt x="2648607" y="1576551"/>
                    </a:cubicBezTo>
                    <a:cubicBezTo>
                      <a:pt x="2636240" y="1558000"/>
                      <a:pt x="2615583" y="1546383"/>
                      <a:pt x="2601310" y="1529255"/>
                    </a:cubicBezTo>
                    <a:cubicBezTo>
                      <a:pt x="2589180" y="1514699"/>
                      <a:pt x="2580792" y="1497377"/>
                      <a:pt x="2569779" y="1481958"/>
                    </a:cubicBezTo>
                    <a:cubicBezTo>
                      <a:pt x="2554507" y="1460576"/>
                      <a:pt x="2537551" y="1440422"/>
                      <a:pt x="2522483" y="1418896"/>
                    </a:cubicBezTo>
                    <a:cubicBezTo>
                      <a:pt x="2500751" y="1387851"/>
                      <a:pt x="2482158" y="1354619"/>
                      <a:pt x="2459421" y="1324303"/>
                    </a:cubicBezTo>
                    <a:cubicBezTo>
                      <a:pt x="2439114" y="1297228"/>
                      <a:pt x="2399038" y="1246223"/>
                      <a:pt x="2380593" y="1213944"/>
                    </a:cubicBezTo>
                    <a:cubicBezTo>
                      <a:pt x="2368933" y="1193539"/>
                      <a:pt x="2359572" y="1171903"/>
                      <a:pt x="2349062" y="1150882"/>
                    </a:cubicBezTo>
                    <a:cubicBezTo>
                      <a:pt x="2301090" y="863057"/>
                      <a:pt x="2368271" y="1186345"/>
                      <a:pt x="2301765" y="1008993"/>
                    </a:cubicBezTo>
                    <a:cubicBezTo>
                      <a:pt x="2295793" y="993067"/>
                      <a:pt x="2271245" y="844167"/>
                      <a:pt x="2270234" y="835572"/>
                    </a:cubicBezTo>
                    <a:cubicBezTo>
                      <a:pt x="2263452" y="777924"/>
                      <a:pt x="2260245" y="719908"/>
                      <a:pt x="2254469" y="662151"/>
                    </a:cubicBezTo>
                    <a:cubicBezTo>
                      <a:pt x="2249734" y="614800"/>
                      <a:pt x="2243685" y="567588"/>
                      <a:pt x="2238703" y="520262"/>
                    </a:cubicBezTo>
                    <a:cubicBezTo>
                      <a:pt x="2223429" y="375157"/>
                      <a:pt x="2245298" y="393853"/>
                      <a:pt x="2191407" y="299544"/>
                    </a:cubicBezTo>
                    <a:cubicBezTo>
                      <a:pt x="2150983" y="228802"/>
                      <a:pt x="2151385" y="246587"/>
                      <a:pt x="2065283" y="189186"/>
                    </a:cubicBezTo>
                    <a:cubicBezTo>
                      <a:pt x="2049517" y="178676"/>
                      <a:pt x="2034934" y="166129"/>
                      <a:pt x="2017986" y="157655"/>
                    </a:cubicBezTo>
                    <a:cubicBezTo>
                      <a:pt x="1996965" y="147145"/>
                      <a:pt x="1974853" y="138580"/>
                      <a:pt x="1954924" y="126124"/>
                    </a:cubicBezTo>
                    <a:cubicBezTo>
                      <a:pt x="1932642" y="112198"/>
                      <a:pt x="1915364" y="90578"/>
                      <a:pt x="1891862" y="78827"/>
                    </a:cubicBezTo>
                    <a:cubicBezTo>
                      <a:pt x="1862134" y="63963"/>
                      <a:pt x="1828800" y="57806"/>
                      <a:pt x="1797269" y="47296"/>
                    </a:cubicBezTo>
                    <a:lnTo>
                      <a:pt x="1749972" y="31531"/>
                    </a:lnTo>
                    <a:cubicBezTo>
                      <a:pt x="1734207" y="26276"/>
                      <a:pt x="1719193" y="17600"/>
                      <a:pt x="1702676" y="15765"/>
                    </a:cubicBezTo>
                    <a:lnTo>
                      <a:pt x="1560786" y="0"/>
                    </a:lnTo>
                    <a:lnTo>
                      <a:pt x="882869" y="15765"/>
                    </a:lnTo>
                    <a:cubicBezTo>
                      <a:pt x="861221" y="16686"/>
                      <a:pt x="840959" y="26831"/>
                      <a:pt x="819807" y="31531"/>
                    </a:cubicBezTo>
                    <a:cubicBezTo>
                      <a:pt x="793649" y="37344"/>
                      <a:pt x="766831" y="40246"/>
                      <a:pt x="740979" y="47296"/>
                    </a:cubicBezTo>
                    <a:cubicBezTo>
                      <a:pt x="708914" y="56041"/>
                      <a:pt x="646386" y="78827"/>
                      <a:pt x="646386" y="78827"/>
                    </a:cubicBezTo>
                    <a:cubicBezTo>
                      <a:pt x="464369" y="260848"/>
                      <a:pt x="743524" y="-8342"/>
                      <a:pt x="536027" y="157655"/>
                    </a:cubicBezTo>
                    <a:cubicBezTo>
                      <a:pt x="501207" y="185511"/>
                      <a:pt x="472965" y="220717"/>
                      <a:pt x="441434" y="252248"/>
                    </a:cubicBezTo>
                    <a:lnTo>
                      <a:pt x="378372" y="315310"/>
                    </a:lnTo>
                    <a:cubicBezTo>
                      <a:pt x="362607" y="331075"/>
                      <a:pt x="343443" y="344055"/>
                      <a:pt x="331076" y="362606"/>
                    </a:cubicBezTo>
                    <a:cubicBezTo>
                      <a:pt x="306119" y="400042"/>
                      <a:pt x="281585" y="438738"/>
                      <a:pt x="252248" y="472965"/>
                    </a:cubicBezTo>
                    <a:cubicBezTo>
                      <a:pt x="237738" y="489893"/>
                      <a:pt x="220717" y="504496"/>
                      <a:pt x="204952" y="520262"/>
                    </a:cubicBezTo>
                    <a:cubicBezTo>
                      <a:pt x="199697" y="536027"/>
                      <a:pt x="196618" y="552694"/>
                      <a:pt x="189186" y="567558"/>
                    </a:cubicBezTo>
                    <a:cubicBezTo>
                      <a:pt x="177657" y="590615"/>
                      <a:pt x="121074" y="663630"/>
                      <a:pt x="110358" y="677917"/>
                    </a:cubicBezTo>
                    <a:lnTo>
                      <a:pt x="78827" y="772510"/>
                    </a:lnTo>
                    <a:cubicBezTo>
                      <a:pt x="73572" y="788275"/>
                      <a:pt x="67093" y="803684"/>
                      <a:pt x="63062" y="819806"/>
                    </a:cubicBezTo>
                    <a:cubicBezTo>
                      <a:pt x="26442" y="966283"/>
                      <a:pt x="70186" y="784185"/>
                      <a:pt x="31531" y="977462"/>
                    </a:cubicBezTo>
                    <a:cubicBezTo>
                      <a:pt x="27282" y="998709"/>
                      <a:pt x="20014" y="1019277"/>
                      <a:pt x="15765" y="1040524"/>
                    </a:cubicBezTo>
                    <a:cubicBezTo>
                      <a:pt x="9496" y="1071869"/>
                      <a:pt x="5255" y="1103586"/>
                      <a:pt x="0" y="1135117"/>
                    </a:cubicBezTo>
                    <a:cubicBezTo>
                      <a:pt x="5255" y="1250731"/>
                      <a:pt x="6536" y="1366594"/>
                      <a:pt x="15765" y="1481958"/>
                    </a:cubicBezTo>
                    <a:cubicBezTo>
                      <a:pt x="19024" y="1522697"/>
                      <a:pt x="46018" y="1554679"/>
                      <a:pt x="78827" y="1576551"/>
                    </a:cubicBezTo>
                    <a:cubicBezTo>
                      <a:pt x="92654" y="1585769"/>
                      <a:pt x="111260" y="1584885"/>
                      <a:pt x="126124" y="1592317"/>
                    </a:cubicBezTo>
                    <a:cubicBezTo>
                      <a:pt x="143072" y="1600791"/>
                      <a:pt x="156106" y="1616153"/>
                      <a:pt x="173421" y="1623848"/>
                    </a:cubicBezTo>
                    <a:cubicBezTo>
                      <a:pt x="203793" y="1637347"/>
                      <a:pt x="236483" y="1644869"/>
                      <a:pt x="268014" y="1655379"/>
                    </a:cubicBezTo>
                    <a:cubicBezTo>
                      <a:pt x="283779" y="1660634"/>
                      <a:pt x="298820" y="1669083"/>
                      <a:pt x="315310" y="1671144"/>
                    </a:cubicBezTo>
                    <a:lnTo>
                      <a:pt x="441434" y="1686910"/>
                    </a:lnTo>
                    <a:lnTo>
                      <a:pt x="536027" y="1718441"/>
                    </a:lnTo>
                    <a:lnTo>
                      <a:pt x="583324" y="1734206"/>
                    </a:lnTo>
                    <a:cubicBezTo>
                      <a:pt x="599090" y="1744716"/>
                      <a:pt x="618144" y="1751477"/>
                      <a:pt x="630621" y="1765737"/>
                    </a:cubicBezTo>
                    <a:cubicBezTo>
                      <a:pt x="655576" y="1794257"/>
                      <a:pt x="693683" y="1860331"/>
                      <a:pt x="693683" y="1860331"/>
                    </a:cubicBezTo>
                    <a:cubicBezTo>
                      <a:pt x="704193" y="1891862"/>
                      <a:pt x="727582" y="1921772"/>
                      <a:pt x="725214" y="1954924"/>
                    </a:cubicBezTo>
                    <a:cubicBezTo>
                      <a:pt x="700003" y="2307874"/>
                      <a:pt x="734634" y="2079609"/>
                      <a:pt x="693683" y="2222937"/>
                    </a:cubicBezTo>
                    <a:cubicBezTo>
                      <a:pt x="646031" y="2389719"/>
                      <a:pt x="721314" y="2155808"/>
                      <a:pt x="646386" y="2380593"/>
                    </a:cubicBezTo>
                    <a:lnTo>
                      <a:pt x="630621" y="2427889"/>
                    </a:lnTo>
                    <a:cubicBezTo>
                      <a:pt x="635876" y="2527737"/>
                      <a:pt x="637334" y="2627858"/>
                      <a:pt x="646386" y="2727434"/>
                    </a:cubicBezTo>
                    <a:cubicBezTo>
                      <a:pt x="647891" y="2743984"/>
                      <a:pt x="658121" y="2758609"/>
                      <a:pt x="662152" y="2774731"/>
                    </a:cubicBezTo>
                    <a:cubicBezTo>
                      <a:pt x="706720" y="2953002"/>
                      <a:pt x="641802" y="2745215"/>
                      <a:pt x="709448" y="2948151"/>
                    </a:cubicBezTo>
                    <a:cubicBezTo>
                      <a:pt x="725249" y="2995554"/>
                      <a:pt x="722787" y="3001995"/>
                      <a:pt x="756745" y="3042744"/>
                    </a:cubicBezTo>
                    <a:cubicBezTo>
                      <a:pt x="788137" y="3080414"/>
                      <a:pt x="858066" y="3139581"/>
                      <a:pt x="898634" y="3153103"/>
                    </a:cubicBezTo>
                    <a:lnTo>
                      <a:pt x="945931" y="3168868"/>
                    </a:lnTo>
                    <a:cubicBezTo>
                      <a:pt x="956441" y="3179379"/>
                      <a:pt x="964167" y="3193752"/>
                      <a:pt x="977462" y="3200400"/>
                    </a:cubicBezTo>
                    <a:cubicBezTo>
                      <a:pt x="998490" y="3210914"/>
                      <a:pt x="1101170" y="3242038"/>
                      <a:pt x="1135117" y="3247696"/>
                    </a:cubicBezTo>
                    <a:cubicBezTo>
                      <a:pt x="1145484" y="3249424"/>
                      <a:pt x="1156138" y="3247696"/>
                      <a:pt x="1166648" y="3247696"/>
                    </a:cubicBezTo>
                  </a:path>
                </a:pathLst>
              </a:custGeom>
              <a:solidFill>
                <a:srgbClr val="92D050"/>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9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pic>
            <p:nvPicPr>
              <p:cNvPr id="32" name="Bilde 3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722524" y="3284984"/>
                <a:ext cx="1490720" cy="1415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 descr="C:\Users\iar-heto\AppData\Local\Temp\VMwareDnD\168e6e49\Kopi.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670804" y="5066326"/>
                <a:ext cx="2178203" cy="1595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 name="Bilde 33"/>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703875" y="4529148"/>
                <a:ext cx="1824859" cy="1324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5" name="Gruppe 34"/>
            <p:cNvGrpSpPr/>
            <p:nvPr/>
          </p:nvGrpSpPr>
          <p:grpSpPr>
            <a:xfrm>
              <a:off x="5292080" y="1556792"/>
              <a:ext cx="4028489" cy="5185569"/>
              <a:chOff x="5080961" y="1412776"/>
              <a:chExt cx="5179671" cy="5901794"/>
            </a:xfrm>
          </p:grpSpPr>
          <p:sp>
            <p:nvSpPr>
              <p:cNvPr id="36" name="Frihåndsform 35"/>
              <p:cNvSpPr/>
              <p:nvPr/>
            </p:nvSpPr>
            <p:spPr>
              <a:xfrm>
                <a:off x="5080961" y="1772812"/>
                <a:ext cx="5179671" cy="5541758"/>
              </a:xfrm>
              <a:custGeom>
                <a:avLst/>
                <a:gdLst>
                  <a:gd name="connsiteX0" fmla="*/ 5177366 w 5179671"/>
                  <a:gd name="connsiteY0" fmla="*/ 1560786 h 4871545"/>
                  <a:gd name="connsiteX1" fmla="*/ 5161601 w 5179671"/>
                  <a:gd name="connsiteY1" fmla="*/ 1308538 h 4871545"/>
                  <a:gd name="connsiteX2" fmla="*/ 5130070 w 5179671"/>
                  <a:gd name="connsiteY2" fmla="*/ 1213945 h 4871545"/>
                  <a:gd name="connsiteX3" fmla="*/ 5098539 w 5179671"/>
                  <a:gd name="connsiteY3" fmla="*/ 1119352 h 4871545"/>
                  <a:gd name="connsiteX4" fmla="*/ 5082773 w 5179671"/>
                  <a:gd name="connsiteY4" fmla="*/ 1056290 h 4871545"/>
                  <a:gd name="connsiteX5" fmla="*/ 5019711 w 5179671"/>
                  <a:gd name="connsiteY5" fmla="*/ 945931 h 4871545"/>
                  <a:gd name="connsiteX6" fmla="*/ 4972414 w 5179671"/>
                  <a:gd name="connsiteY6" fmla="*/ 819807 h 4871545"/>
                  <a:gd name="connsiteX7" fmla="*/ 4940883 w 5179671"/>
                  <a:gd name="connsiteY7" fmla="*/ 756745 h 4871545"/>
                  <a:gd name="connsiteX8" fmla="*/ 4862056 w 5179671"/>
                  <a:gd name="connsiteY8" fmla="*/ 646386 h 4871545"/>
                  <a:gd name="connsiteX9" fmla="*/ 4783228 w 5179671"/>
                  <a:gd name="connsiteY9" fmla="*/ 536028 h 4871545"/>
                  <a:gd name="connsiteX10" fmla="*/ 4735932 w 5179671"/>
                  <a:gd name="connsiteY10" fmla="*/ 504497 h 4871545"/>
                  <a:gd name="connsiteX11" fmla="*/ 4641339 w 5179671"/>
                  <a:gd name="connsiteY11" fmla="*/ 425669 h 4871545"/>
                  <a:gd name="connsiteX12" fmla="*/ 4530980 w 5179671"/>
                  <a:gd name="connsiteY12" fmla="*/ 378372 h 4871545"/>
                  <a:gd name="connsiteX13" fmla="*/ 4467918 w 5179671"/>
                  <a:gd name="connsiteY13" fmla="*/ 346841 h 4871545"/>
                  <a:gd name="connsiteX14" fmla="*/ 4389090 w 5179671"/>
                  <a:gd name="connsiteY14" fmla="*/ 315310 h 4871545"/>
                  <a:gd name="connsiteX15" fmla="*/ 4326028 w 5179671"/>
                  <a:gd name="connsiteY15" fmla="*/ 283779 h 4871545"/>
                  <a:gd name="connsiteX16" fmla="*/ 4121076 w 5179671"/>
                  <a:gd name="connsiteY16" fmla="*/ 236483 h 4871545"/>
                  <a:gd name="connsiteX17" fmla="*/ 3963421 w 5179671"/>
                  <a:gd name="connsiteY17" fmla="*/ 173421 h 4871545"/>
                  <a:gd name="connsiteX18" fmla="*/ 3884594 w 5179671"/>
                  <a:gd name="connsiteY18" fmla="*/ 157655 h 4871545"/>
                  <a:gd name="connsiteX19" fmla="*/ 3758470 w 5179671"/>
                  <a:gd name="connsiteY19" fmla="*/ 126124 h 4871545"/>
                  <a:gd name="connsiteX20" fmla="*/ 3474690 w 5179671"/>
                  <a:gd name="connsiteY20" fmla="*/ 78828 h 4871545"/>
                  <a:gd name="connsiteX21" fmla="*/ 3033256 w 5179671"/>
                  <a:gd name="connsiteY21" fmla="*/ 15765 h 4871545"/>
                  <a:gd name="connsiteX22" fmla="*/ 2828304 w 5179671"/>
                  <a:gd name="connsiteY22" fmla="*/ 0 h 4871545"/>
                  <a:gd name="connsiteX23" fmla="*/ 2229214 w 5179671"/>
                  <a:gd name="connsiteY23" fmla="*/ 15765 h 4871545"/>
                  <a:gd name="connsiteX24" fmla="*/ 2071559 w 5179671"/>
                  <a:gd name="connsiteY24" fmla="*/ 47297 h 4871545"/>
                  <a:gd name="connsiteX25" fmla="*/ 1992732 w 5179671"/>
                  <a:gd name="connsiteY25" fmla="*/ 63062 h 4871545"/>
                  <a:gd name="connsiteX26" fmla="*/ 1898139 w 5179671"/>
                  <a:gd name="connsiteY26" fmla="*/ 94593 h 4871545"/>
                  <a:gd name="connsiteX27" fmla="*/ 1850842 w 5179671"/>
                  <a:gd name="connsiteY27" fmla="*/ 126124 h 4871545"/>
                  <a:gd name="connsiteX28" fmla="*/ 1756249 w 5179671"/>
                  <a:gd name="connsiteY28" fmla="*/ 157655 h 4871545"/>
                  <a:gd name="connsiteX29" fmla="*/ 1614359 w 5179671"/>
                  <a:gd name="connsiteY29" fmla="*/ 252248 h 4871545"/>
                  <a:gd name="connsiteX30" fmla="*/ 1567063 w 5179671"/>
                  <a:gd name="connsiteY30" fmla="*/ 283779 h 4871545"/>
                  <a:gd name="connsiteX31" fmla="*/ 1456704 w 5179671"/>
                  <a:gd name="connsiteY31" fmla="*/ 362607 h 4871545"/>
                  <a:gd name="connsiteX32" fmla="*/ 1425173 w 5179671"/>
                  <a:gd name="connsiteY32" fmla="*/ 409903 h 4871545"/>
                  <a:gd name="connsiteX33" fmla="*/ 1330580 w 5179671"/>
                  <a:gd name="connsiteY33" fmla="*/ 457200 h 4871545"/>
                  <a:gd name="connsiteX34" fmla="*/ 1204456 w 5179671"/>
                  <a:gd name="connsiteY34" fmla="*/ 583324 h 4871545"/>
                  <a:gd name="connsiteX35" fmla="*/ 1157159 w 5179671"/>
                  <a:gd name="connsiteY35" fmla="*/ 630621 h 4871545"/>
                  <a:gd name="connsiteX36" fmla="*/ 999504 w 5179671"/>
                  <a:gd name="connsiteY36" fmla="*/ 725214 h 4871545"/>
                  <a:gd name="connsiteX37" fmla="*/ 952208 w 5179671"/>
                  <a:gd name="connsiteY37" fmla="*/ 772510 h 4871545"/>
                  <a:gd name="connsiteX38" fmla="*/ 794552 w 5179671"/>
                  <a:gd name="connsiteY38" fmla="*/ 867103 h 4871545"/>
                  <a:gd name="connsiteX39" fmla="*/ 699959 w 5179671"/>
                  <a:gd name="connsiteY39" fmla="*/ 961697 h 4871545"/>
                  <a:gd name="connsiteX40" fmla="*/ 652663 w 5179671"/>
                  <a:gd name="connsiteY40" fmla="*/ 1008993 h 4871545"/>
                  <a:gd name="connsiteX41" fmla="*/ 558070 w 5179671"/>
                  <a:gd name="connsiteY41" fmla="*/ 1103586 h 4871545"/>
                  <a:gd name="connsiteX42" fmla="*/ 416180 w 5179671"/>
                  <a:gd name="connsiteY42" fmla="*/ 1261241 h 4871545"/>
                  <a:gd name="connsiteX43" fmla="*/ 337352 w 5179671"/>
                  <a:gd name="connsiteY43" fmla="*/ 1387365 h 4871545"/>
                  <a:gd name="connsiteX44" fmla="*/ 305821 w 5179671"/>
                  <a:gd name="connsiteY44" fmla="*/ 1418897 h 4871545"/>
                  <a:gd name="connsiteX45" fmla="*/ 211228 w 5179671"/>
                  <a:gd name="connsiteY45" fmla="*/ 1592317 h 4871545"/>
                  <a:gd name="connsiteX46" fmla="*/ 163932 w 5179671"/>
                  <a:gd name="connsiteY46" fmla="*/ 1655379 h 4871545"/>
                  <a:gd name="connsiteX47" fmla="*/ 148166 w 5179671"/>
                  <a:gd name="connsiteY47" fmla="*/ 1702676 h 4871545"/>
                  <a:gd name="connsiteX48" fmla="*/ 116635 w 5179671"/>
                  <a:gd name="connsiteY48" fmla="*/ 1749972 h 4871545"/>
                  <a:gd name="connsiteX49" fmla="*/ 100870 w 5179671"/>
                  <a:gd name="connsiteY49" fmla="*/ 1813034 h 4871545"/>
                  <a:gd name="connsiteX50" fmla="*/ 69339 w 5179671"/>
                  <a:gd name="connsiteY50" fmla="*/ 1907628 h 4871545"/>
                  <a:gd name="connsiteX51" fmla="*/ 37808 w 5179671"/>
                  <a:gd name="connsiteY51" fmla="*/ 2002221 h 4871545"/>
                  <a:gd name="connsiteX52" fmla="*/ 22042 w 5179671"/>
                  <a:gd name="connsiteY52" fmla="*/ 2049517 h 4871545"/>
                  <a:gd name="connsiteX53" fmla="*/ 22042 w 5179671"/>
                  <a:gd name="connsiteY53" fmla="*/ 2617076 h 4871545"/>
                  <a:gd name="connsiteX54" fmla="*/ 53573 w 5179671"/>
                  <a:gd name="connsiteY54" fmla="*/ 2695903 h 4871545"/>
                  <a:gd name="connsiteX55" fmla="*/ 69339 w 5179671"/>
                  <a:gd name="connsiteY55" fmla="*/ 2758965 h 4871545"/>
                  <a:gd name="connsiteX56" fmla="*/ 100870 w 5179671"/>
                  <a:gd name="connsiteY56" fmla="*/ 2790497 h 4871545"/>
                  <a:gd name="connsiteX57" fmla="*/ 148166 w 5179671"/>
                  <a:gd name="connsiteY57" fmla="*/ 2853559 h 4871545"/>
                  <a:gd name="connsiteX58" fmla="*/ 321587 w 5179671"/>
                  <a:gd name="connsiteY58" fmla="*/ 2963917 h 4871545"/>
                  <a:gd name="connsiteX59" fmla="*/ 431945 w 5179671"/>
                  <a:gd name="connsiteY59" fmla="*/ 3026979 h 4871545"/>
                  <a:gd name="connsiteX60" fmla="*/ 526539 w 5179671"/>
                  <a:gd name="connsiteY60" fmla="*/ 3058510 h 4871545"/>
                  <a:gd name="connsiteX61" fmla="*/ 573835 w 5179671"/>
                  <a:gd name="connsiteY61" fmla="*/ 3074276 h 4871545"/>
                  <a:gd name="connsiteX62" fmla="*/ 668428 w 5179671"/>
                  <a:gd name="connsiteY62" fmla="*/ 3105807 h 4871545"/>
                  <a:gd name="connsiteX63" fmla="*/ 715725 w 5179671"/>
                  <a:gd name="connsiteY63" fmla="*/ 3121572 h 4871545"/>
                  <a:gd name="connsiteX64" fmla="*/ 778787 w 5179671"/>
                  <a:gd name="connsiteY64" fmla="*/ 3137338 h 4871545"/>
                  <a:gd name="connsiteX65" fmla="*/ 841849 w 5179671"/>
                  <a:gd name="connsiteY65" fmla="*/ 3168869 h 4871545"/>
                  <a:gd name="connsiteX66" fmla="*/ 936442 w 5179671"/>
                  <a:gd name="connsiteY66" fmla="*/ 3200400 h 4871545"/>
                  <a:gd name="connsiteX67" fmla="*/ 1031035 w 5179671"/>
                  <a:gd name="connsiteY67" fmla="*/ 3263462 h 4871545"/>
                  <a:gd name="connsiteX68" fmla="*/ 1062566 w 5179671"/>
                  <a:gd name="connsiteY68" fmla="*/ 3310759 h 4871545"/>
                  <a:gd name="connsiteX69" fmla="*/ 1094097 w 5179671"/>
                  <a:gd name="connsiteY69" fmla="*/ 3452648 h 4871545"/>
                  <a:gd name="connsiteX70" fmla="*/ 1109863 w 5179671"/>
                  <a:gd name="connsiteY70" fmla="*/ 3657600 h 4871545"/>
                  <a:gd name="connsiteX71" fmla="*/ 1125628 w 5179671"/>
                  <a:gd name="connsiteY71" fmla="*/ 4351283 h 4871545"/>
                  <a:gd name="connsiteX72" fmla="*/ 1172925 w 5179671"/>
                  <a:gd name="connsiteY72" fmla="*/ 4524703 h 4871545"/>
                  <a:gd name="connsiteX73" fmla="*/ 1204456 w 5179671"/>
                  <a:gd name="connsiteY73" fmla="*/ 4587765 h 4871545"/>
                  <a:gd name="connsiteX74" fmla="*/ 1283283 w 5179671"/>
                  <a:gd name="connsiteY74" fmla="*/ 4650828 h 4871545"/>
                  <a:gd name="connsiteX75" fmla="*/ 1409408 w 5179671"/>
                  <a:gd name="connsiteY75" fmla="*/ 4713890 h 4871545"/>
                  <a:gd name="connsiteX76" fmla="*/ 1472470 w 5179671"/>
                  <a:gd name="connsiteY76" fmla="*/ 4745421 h 4871545"/>
                  <a:gd name="connsiteX77" fmla="*/ 1551297 w 5179671"/>
                  <a:gd name="connsiteY77" fmla="*/ 4761186 h 4871545"/>
                  <a:gd name="connsiteX78" fmla="*/ 1598594 w 5179671"/>
                  <a:gd name="connsiteY78" fmla="*/ 4792717 h 4871545"/>
                  <a:gd name="connsiteX79" fmla="*/ 1661656 w 5179671"/>
                  <a:gd name="connsiteY79" fmla="*/ 4808483 h 4871545"/>
                  <a:gd name="connsiteX80" fmla="*/ 1819311 w 5179671"/>
                  <a:gd name="connsiteY80" fmla="*/ 4840014 h 4871545"/>
                  <a:gd name="connsiteX81" fmla="*/ 2040028 w 5179671"/>
                  <a:gd name="connsiteY81" fmla="*/ 4871545 h 4871545"/>
                  <a:gd name="connsiteX82" fmla="*/ 2812539 w 5179671"/>
                  <a:gd name="connsiteY82" fmla="*/ 4855779 h 4871545"/>
                  <a:gd name="connsiteX83" fmla="*/ 2875601 w 5179671"/>
                  <a:gd name="connsiteY83" fmla="*/ 4840014 h 4871545"/>
                  <a:gd name="connsiteX84" fmla="*/ 2954428 w 5179671"/>
                  <a:gd name="connsiteY84" fmla="*/ 4824248 h 4871545"/>
                  <a:gd name="connsiteX85" fmla="*/ 3143614 w 5179671"/>
                  <a:gd name="connsiteY85" fmla="*/ 4761186 h 4871545"/>
                  <a:gd name="connsiteX86" fmla="*/ 3285504 w 5179671"/>
                  <a:gd name="connsiteY86" fmla="*/ 4713890 h 4871545"/>
                  <a:gd name="connsiteX87" fmla="*/ 3411628 w 5179671"/>
                  <a:gd name="connsiteY87" fmla="*/ 4635062 h 4871545"/>
                  <a:gd name="connsiteX88" fmla="*/ 3490456 w 5179671"/>
                  <a:gd name="connsiteY88" fmla="*/ 4603531 h 4871545"/>
                  <a:gd name="connsiteX89" fmla="*/ 3679642 w 5179671"/>
                  <a:gd name="connsiteY89" fmla="*/ 4493172 h 4871545"/>
                  <a:gd name="connsiteX90" fmla="*/ 3726939 w 5179671"/>
                  <a:gd name="connsiteY90" fmla="*/ 4445876 h 4871545"/>
                  <a:gd name="connsiteX91" fmla="*/ 3884594 w 5179671"/>
                  <a:gd name="connsiteY91" fmla="*/ 4335517 h 4871545"/>
                  <a:gd name="connsiteX92" fmla="*/ 3931890 w 5179671"/>
                  <a:gd name="connsiteY92" fmla="*/ 4303986 h 4871545"/>
                  <a:gd name="connsiteX93" fmla="*/ 3979187 w 5179671"/>
                  <a:gd name="connsiteY93" fmla="*/ 4272455 h 4871545"/>
                  <a:gd name="connsiteX94" fmla="*/ 4089545 w 5179671"/>
                  <a:gd name="connsiteY94" fmla="*/ 4177862 h 4871545"/>
                  <a:gd name="connsiteX95" fmla="*/ 4121076 w 5179671"/>
                  <a:gd name="connsiteY95" fmla="*/ 4130565 h 4871545"/>
                  <a:gd name="connsiteX96" fmla="*/ 4215670 w 5179671"/>
                  <a:gd name="connsiteY96" fmla="*/ 4051738 h 4871545"/>
                  <a:gd name="connsiteX97" fmla="*/ 4247201 w 5179671"/>
                  <a:gd name="connsiteY97" fmla="*/ 4004441 h 4871545"/>
                  <a:gd name="connsiteX98" fmla="*/ 4326028 w 5179671"/>
                  <a:gd name="connsiteY98" fmla="*/ 3925614 h 4871545"/>
                  <a:gd name="connsiteX99" fmla="*/ 4357559 w 5179671"/>
                  <a:gd name="connsiteY99" fmla="*/ 3862552 h 4871545"/>
                  <a:gd name="connsiteX100" fmla="*/ 4483683 w 5179671"/>
                  <a:gd name="connsiteY100" fmla="*/ 3673365 h 4871545"/>
                  <a:gd name="connsiteX101" fmla="*/ 4515214 w 5179671"/>
                  <a:gd name="connsiteY101" fmla="*/ 3594538 h 4871545"/>
                  <a:gd name="connsiteX102" fmla="*/ 4546745 w 5179671"/>
                  <a:gd name="connsiteY102" fmla="*/ 3547241 h 4871545"/>
                  <a:gd name="connsiteX103" fmla="*/ 4578276 w 5179671"/>
                  <a:gd name="connsiteY103" fmla="*/ 3484179 h 4871545"/>
                  <a:gd name="connsiteX104" fmla="*/ 4641339 w 5179671"/>
                  <a:gd name="connsiteY104" fmla="*/ 3389586 h 4871545"/>
                  <a:gd name="connsiteX105" fmla="*/ 4672870 w 5179671"/>
                  <a:gd name="connsiteY105" fmla="*/ 3310759 h 4871545"/>
                  <a:gd name="connsiteX106" fmla="*/ 4704401 w 5179671"/>
                  <a:gd name="connsiteY106" fmla="*/ 3263462 h 4871545"/>
                  <a:gd name="connsiteX107" fmla="*/ 4751697 w 5179671"/>
                  <a:gd name="connsiteY107" fmla="*/ 3121572 h 4871545"/>
                  <a:gd name="connsiteX108" fmla="*/ 4830525 w 5179671"/>
                  <a:gd name="connsiteY108" fmla="*/ 3011214 h 4871545"/>
                  <a:gd name="connsiteX109" fmla="*/ 4877821 w 5179671"/>
                  <a:gd name="connsiteY109" fmla="*/ 2885090 h 4871545"/>
                  <a:gd name="connsiteX110" fmla="*/ 4940883 w 5179671"/>
                  <a:gd name="connsiteY110" fmla="*/ 2711669 h 4871545"/>
                  <a:gd name="connsiteX111" fmla="*/ 4972414 w 5179671"/>
                  <a:gd name="connsiteY111" fmla="*/ 2617076 h 4871545"/>
                  <a:gd name="connsiteX112" fmla="*/ 4988180 w 5179671"/>
                  <a:gd name="connsiteY112" fmla="*/ 2569779 h 4871545"/>
                  <a:gd name="connsiteX113" fmla="*/ 5019711 w 5179671"/>
                  <a:gd name="connsiteY113" fmla="*/ 2396359 h 4871545"/>
                  <a:gd name="connsiteX114" fmla="*/ 5035476 w 5179671"/>
                  <a:gd name="connsiteY114" fmla="*/ 2333297 h 4871545"/>
                  <a:gd name="connsiteX115" fmla="*/ 5051242 w 5179671"/>
                  <a:gd name="connsiteY115" fmla="*/ 2222938 h 4871545"/>
                  <a:gd name="connsiteX116" fmla="*/ 5082773 w 5179671"/>
                  <a:gd name="connsiteY116" fmla="*/ 2112579 h 4871545"/>
                  <a:gd name="connsiteX117" fmla="*/ 5130070 w 5179671"/>
                  <a:gd name="connsiteY117" fmla="*/ 1860331 h 4871545"/>
                  <a:gd name="connsiteX118" fmla="*/ 5161601 w 5179671"/>
                  <a:gd name="connsiteY118" fmla="*/ 1702676 h 4871545"/>
                  <a:gd name="connsiteX119" fmla="*/ 5177366 w 5179671"/>
                  <a:gd name="connsiteY119" fmla="*/ 1639614 h 4871545"/>
                  <a:gd name="connsiteX120" fmla="*/ 5177366 w 5179671"/>
                  <a:gd name="connsiteY120" fmla="*/ 1560786 h 48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179671" h="4871545">
                    <a:moveTo>
                      <a:pt x="5177366" y="1560786"/>
                    </a:moveTo>
                    <a:cubicBezTo>
                      <a:pt x="5174739" y="1505607"/>
                      <a:pt x="5172984" y="1392012"/>
                      <a:pt x="5161601" y="1308538"/>
                    </a:cubicBezTo>
                    <a:cubicBezTo>
                      <a:pt x="5157110" y="1275606"/>
                      <a:pt x="5140580" y="1245476"/>
                      <a:pt x="5130070" y="1213945"/>
                    </a:cubicBezTo>
                    <a:cubicBezTo>
                      <a:pt x="5130067" y="1213935"/>
                      <a:pt x="5098542" y="1119363"/>
                      <a:pt x="5098539" y="1119352"/>
                    </a:cubicBezTo>
                    <a:cubicBezTo>
                      <a:pt x="5093284" y="1098331"/>
                      <a:pt x="5090381" y="1076578"/>
                      <a:pt x="5082773" y="1056290"/>
                    </a:cubicBezTo>
                    <a:cubicBezTo>
                      <a:pt x="5041312" y="945729"/>
                      <a:pt x="5065452" y="1037414"/>
                      <a:pt x="5019711" y="945931"/>
                    </a:cubicBezTo>
                    <a:cubicBezTo>
                      <a:pt x="4954390" y="815289"/>
                      <a:pt x="5013347" y="915316"/>
                      <a:pt x="4972414" y="819807"/>
                    </a:cubicBezTo>
                    <a:cubicBezTo>
                      <a:pt x="4963156" y="798205"/>
                      <a:pt x="4952543" y="777150"/>
                      <a:pt x="4940883" y="756745"/>
                    </a:cubicBezTo>
                    <a:cubicBezTo>
                      <a:pt x="4919652" y="719590"/>
                      <a:pt x="4886226" y="680224"/>
                      <a:pt x="4862056" y="646386"/>
                    </a:cubicBezTo>
                    <a:cubicBezTo>
                      <a:pt x="4839677" y="615055"/>
                      <a:pt x="4808990" y="561790"/>
                      <a:pt x="4783228" y="536028"/>
                    </a:cubicBezTo>
                    <a:cubicBezTo>
                      <a:pt x="4769830" y="522630"/>
                      <a:pt x="4750727" y="516334"/>
                      <a:pt x="4735932" y="504497"/>
                    </a:cubicBezTo>
                    <a:cubicBezTo>
                      <a:pt x="4658839" y="442821"/>
                      <a:pt x="4763990" y="502325"/>
                      <a:pt x="4641339" y="425669"/>
                    </a:cubicBezTo>
                    <a:cubicBezTo>
                      <a:pt x="4565287" y="378137"/>
                      <a:pt x="4599246" y="407629"/>
                      <a:pt x="4530980" y="378372"/>
                    </a:cubicBezTo>
                    <a:cubicBezTo>
                      <a:pt x="4509378" y="369114"/>
                      <a:pt x="4489394" y="356386"/>
                      <a:pt x="4467918" y="346841"/>
                    </a:cubicBezTo>
                    <a:cubicBezTo>
                      <a:pt x="4442057" y="335347"/>
                      <a:pt x="4414951" y="326804"/>
                      <a:pt x="4389090" y="315310"/>
                    </a:cubicBezTo>
                    <a:cubicBezTo>
                      <a:pt x="4367614" y="305765"/>
                      <a:pt x="4348324" y="291211"/>
                      <a:pt x="4326028" y="283779"/>
                    </a:cubicBezTo>
                    <a:cubicBezTo>
                      <a:pt x="4268977" y="264762"/>
                      <a:pt x="4183611" y="248990"/>
                      <a:pt x="4121076" y="236483"/>
                    </a:cubicBezTo>
                    <a:cubicBezTo>
                      <a:pt x="4068524" y="215462"/>
                      <a:pt x="4018922" y="184522"/>
                      <a:pt x="3963421" y="173421"/>
                    </a:cubicBezTo>
                    <a:cubicBezTo>
                      <a:pt x="3937145" y="168166"/>
                      <a:pt x="3910704" y="163680"/>
                      <a:pt x="3884594" y="157655"/>
                    </a:cubicBezTo>
                    <a:cubicBezTo>
                      <a:pt x="3842369" y="147911"/>
                      <a:pt x="3801216" y="133248"/>
                      <a:pt x="3758470" y="126124"/>
                    </a:cubicBezTo>
                    <a:lnTo>
                      <a:pt x="3474690" y="78828"/>
                    </a:lnTo>
                    <a:cubicBezTo>
                      <a:pt x="3328170" y="54408"/>
                      <a:pt x="3181596" y="27175"/>
                      <a:pt x="3033256" y="15765"/>
                    </a:cubicBezTo>
                    <a:lnTo>
                      <a:pt x="2828304" y="0"/>
                    </a:lnTo>
                    <a:lnTo>
                      <a:pt x="2229214" y="15765"/>
                    </a:lnTo>
                    <a:cubicBezTo>
                      <a:pt x="2088282" y="22029"/>
                      <a:pt x="2160424" y="25081"/>
                      <a:pt x="2071559" y="47297"/>
                    </a:cubicBezTo>
                    <a:cubicBezTo>
                      <a:pt x="2045563" y="53796"/>
                      <a:pt x="2018584" y="56012"/>
                      <a:pt x="1992732" y="63062"/>
                    </a:cubicBezTo>
                    <a:cubicBezTo>
                      <a:pt x="1960667" y="71807"/>
                      <a:pt x="1898139" y="94593"/>
                      <a:pt x="1898139" y="94593"/>
                    </a:cubicBezTo>
                    <a:cubicBezTo>
                      <a:pt x="1882373" y="105103"/>
                      <a:pt x="1868157" y="118429"/>
                      <a:pt x="1850842" y="126124"/>
                    </a:cubicBezTo>
                    <a:cubicBezTo>
                      <a:pt x="1820470" y="139623"/>
                      <a:pt x="1756249" y="157655"/>
                      <a:pt x="1756249" y="157655"/>
                    </a:cubicBezTo>
                    <a:lnTo>
                      <a:pt x="1614359" y="252248"/>
                    </a:lnTo>
                    <a:cubicBezTo>
                      <a:pt x="1598594" y="262758"/>
                      <a:pt x="1580461" y="270381"/>
                      <a:pt x="1567063" y="283779"/>
                    </a:cubicBezTo>
                    <a:cubicBezTo>
                      <a:pt x="1503148" y="347694"/>
                      <a:pt x="1539708" y="321105"/>
                      <a:pt x="1456704" y="362607"/>
                    </a:cubicBezTo>
                    <a:cubicBezTo>
                      <a:pt x="1446194" y="378372"/>
                      <a:pt x="1438571" y="396505"/>
                      <a:pt x="1425173" y="409903"/>
                    </a:cubicBezTo>
                    <a:cubicBezTo>
                      <a:pt x="1394612" y="440464"/>
                      <a:pt x="1369046" y="444377"/>
                      <a:pt x="1330580" y="457200"/>
                    </a:cubicBezTo>
                    <a:lnTo>
                      <a:pt x="1204456" y="583324"/>
                    </a:lnTo>
                    <a:cubicBezTo>
                      <a:pt x="1188690" y="599090"/>
                      <a:pt x="1177101" y="620650"/>
                      <a:pt x="1157159" y="630621"/>
                    </a:cubicBezTo>
                    <a:cubicBezTo>
                      <a:pt x="1075795" y="671303"/>
                      <a:pt x="1063391" y="670454"/>
                      <a:pt x="999504" y="725214"/>
                    </a:cubicBezTo>
                    <a:cubicBezTo>
                      <a:pt x="982576" y="739724"/>
                      <a:pt x="970351" y="759551"/>
                      <a:pt x="952208" y="772510"/>
                    </a:cubicBezTo>
                    <a:cubicBezTo>
                      <a:pt x="779847" y="895624"/>
                      <a:pt x="1030283" y="670659"/>
                      <a:pt x="794552" y="867103"/>
                    </a:cubicBezTo>
                    <a:cubicBezTo>
                      <a:pt x="760296" y="895650"/>
                      <a:pt x="731490" y="930166"/>
                      <a:pt x="699959" y="961697"/>
                    </a:cubicBezTo>
                    <a:lnTo>
                      <a:pt x="652663" y="1008993"/>
                    </a:lnTo>
                    <a:lnTo>
                      <a:pt x="558070" y="1103586"/>
                    </a:lnTo>
                    <a:cubicBezTo>
                      <a:pt x="499062" y="1162594"/>
                      <a:pt x="468371" y="1189479"/>
                      <a:pt x="416180" y="1261241"/>
                    </a:cubicBezTo>
                    <a:cubicBezTo>
                      <a:pt x="382981" y="1306889"/>
                      <a:pt x="371135" y="1345136"/>
                      <a:pt x="337352" y="1387365"/>
                    </a:cubicBezTo>
                    <a:cubicBezTo>
                      <a:pt x="328067" y="1398972"/>
                      <a:pt x="315106" y="1407290"/>
                      <a:pt x="305821" y="1418897"/>
                    </a:cubicBezTo>
                    <a:cubicBezTo>
                      <a:pt x="190328" y="1563264"/>
                      <a:pt x="426369" y="1305459"/>
                      <a:pt x="211228" y="1592317"/>
                    </a:cubicBezTo>
                    <a:lnTo>
                      <a:pt x="163932" y="1655379"/>
                    </a:lnTo>
                    <a:cubicBezTo>
                      <a:pt x="158677" y="1671145"/>
                      <a:pt x="155598" y="1687812"/>
                      <a:pt x="148166" y="1702676"/>
                    </a:cubicBezTo>
                    <a:cubicBezTo>
                      <a:pt x="139692" y="1719623"/>
                      <a:pt x="124099" y="1732556"/>
                      <a:pt x="116635" y="1749972"/>
                    </a:cubicBezTo>
                    <a:cubicBezTo>
                      <a:pt x="108100" y="1769888"/>
                      <a:pt x="107096" y="1792280"/>
                      <a:pt x="100870" y="1813034"/>
                    </a:cubicBezTo>
                    <a:cubicBezTo>
                      <a:pt x="91320" y="1844869"/>
                      <a:pt x="79850" y="1876097"/>
                      <a:pt x="69339" y="1907628"/>
                    </a:cubicBezTo>
                    <a:lnTo>
                      <a:pt x="37808" y="2002221"/>
                    </a:lnTo>
                    <a:lnTo>
                      <a:pt x="22042" y="2049517"/>
                    </a:lnTo>
                    <a:cubicBezTo>
                      <a:pt x="-4526" y="2288619"/>
                      <a:pt x="-10042" y="2274854"/>
                      <a:pt x="22042" y="2617076"/>
                    </a:cubicBezTo>
                    <a:cubicBezTo>
                      <a:pt x="24684" y="2645252"/>
                      <a:pt x="44624" y="2669056"/>
                      <a:pt x="53573" y="2695903"/>
                    </a:cubicBezTo>
                    <a:cubicBezTo>
                      <a:pt x="60425" y="2716459"/>
                      <a:pt x="59649" y="2739585"/>
                      <a:pt x="69339" y="2758965"/>
                    </a:cubicBezTo>
                    <a:cubicBezTo>
                      <a:pt x="75986" y="2772260"/>
                      <a:pt x="91354" y="2779078"/>
                      <a:pt x="100870" y="2790497"/>
                    </a:cubicBezTo>
                    <a:cubicBezTo>
                      <a:pt x="117691" y="2810683"/>
                      <a:pt x="128724" y="2835884"/>
                      <a:pt x="148166" y="2853559"/>
                    </a:cubicBezTo>
                    <a:cubicBezTo>
                      <a:pt x="249062" y="2945283"/>
                      <a:pt x="236617" y="2935595"/>
                      <a:pt x="321587" y="2963917"/>
                    </a:cubicBezTo>
                    <a:cubicBezTo>
                      <a:pt x="364248" y="2992358"/>
                      <a:pt x="381939" y="3006977"/>
                      <a:pt x="431945" y="3026979"/>
                    </a:cubicBezTo>
                    <a:cubicBezTo>
                      <a:pt x="462805" y="3039323"/>
                      <a:pt x="495008" y="3047999"/>
                      <a:pt x="526539" y="3058510"/>
                    </a:cubicBezTo>
                    <a:lnTo>
                      <a:pt x="573835" y="3074276"/>
                    </a:lnTo>
                    <a:lnTo>
                      <a:pt x="668428" y="3105807"/>
                    </a:lnTo>
                    <a:cubicBezTo>
                      <a:pt x="684194" y="3111062"/>
                      <a:pt x="699603" y="3117541"/>
                      <a:pt x="715725" y="3121572"/>
                    </a:cubicBezTo>
                    <a:cubicBezTo>
                      <a:pt x="736746" y="3126827"/>
                      <a:pt x="758499" y="3129730"/>
                      <a:pt x="778787" y="3137338"/>
                    </a:cubicBezTo>
                    <a:cubicBezTo>
                      <a:pt x="800792" y="3145590"/>
                      <a:pt x="820028" y="3160141"/>
                      <a:pt x="841849" y="3168869"/>
                    </a:cubicBezTo>
                    <a:cubicBezTo>
                      <a:pt x="872708" y="3181213"/>
                      <a:pt x="906714" y="3185536"/>
                      <a:pt x="936442" y="3200400"/>
                    </a:cubicBezTo>
                    <a:cubicBezTo>
                      <a:pt x="970337" y="3217347"/>
                      <a:pt x="1031035" y="3263462"/>
                      <a:pt x="1031035" y="3263462"/>
                    </a:cubicBezTo>
                    <a:cubicBezTo>
                      <a:pt x="1041545" y="3279228"/>
                      <a:pt x="1054092" y="3293812"/>
                      <a:pt x="1062566" y="3310759"/>
                    </a:cubicBezTo>
                    <a:cubicBezTo>
                      <a:pt x="1081973" y="3349573"/>
                      <a:pt x="1088041" y="3416311"/>
                      <a:pt x="1094097" y="3452648"/>
                    </a:cubicBezTo>
                    <a:cubicBezTo>
                      <a:pt x="1099352" y="3520965"/>
                      <a:pt x="1107460" y="3589123"/>
                      <a:pt x="1109863" y="3657600"/>
                    </a:cubicBezTo>
                    <a:cubicBezTo>
                      <a:pt x="1117973" y="3888745"/>
                      <a:pt x="1112307" y="4120380"/>
                      <a:pt x="1125628" y="4351283"/>
                    </a:cubicBezTo>
                    <a:cubicBezTo>
                      <a:pt x="1126164" y="4360579"/>
                      <a:pt x="1156886" y="4487280"/>
                      <a:pt x="1172925" y="4524703"/>
                    </a:cubicBezTo>
                    <a:cubicBezTo>
                      <a:pt x="1182183" y="4546305"/>
                      <a:pt x="1191420" y="4568210"/>
                      <a:pt x="1204456" y="4587765"/>
                    </a:cubicBezTo>
                    <a:cubicBezTo>
                      <a:pt x="1219908" y="4610943"/>
                      <a:pt x="1261194" y="4638780"/>
                      <a:pt x="1283283" y="4650828"/>
                    </a:cubicBezTo>
                    <a:cubicBezTo>
                      <a:pt x="1324548" y="4673336"/>
                      <a:pt x="1367366" y="4692869"/>
                      <a:pt x="1409408" y="4713890"/>
                    </a:cubicBezTo>
                    <a:cubicBezTo>
                      <a:pt x="1430429" y="4724400"/>
                      <a:pt x="1449425" y="4740812"/>
                      <a:pt x="1472470" y="4745421"/>
                    </a:cubicBezTo>
                    <a:lnTo>
                      <a:pt x="1551297" y="4761186"/>
                    </a:lnTo>
                    <a:cubicBezTo>
                      <a:pt x="1567063" y="4771696"/>
                      <a:pt x="1581178" y="4785253"/>
                      <a:pt x="1598594" y="4792717"/>
                    </a:cubicBezTo>
                    <a:cubicBezTo>
                      <a:pt x="1618510" y="4801252"/>
                      <a:pt x="1640469" y="4803943"/>
                      <a:pt x="1661656" y="4808483"/>
                    </a:cubicBezTo>
                    <a:cubicBezTo>
                      <a:pt x="1714059" y="4819712"/>
                      <a:pt x="1766132" y="4833367"/>
                      <a:pt x="1819311" y="4840014"/>
                    </a:cubicBezTo>
                    <a:cubicBezTo>
                      <a:pt x="1977154" y="4859744"/>
                      <a:pt x="1903643" y="4848813"/>
                      <a:pt x="2040028" y="4871545"/>
                    </a:cubicBezTo>
                    <a:lnTo>
                      <a:pt x="2812539" y="4855779"/>
                    </a:lnTo>
                    <a:cubicBezTo>
                      <a:pt x="2834191" y="4854962"/>
                      <a:pt x="2854449" y="4844714"/>
                      <a:pt x="2875601" y="4840014"/>
                    </a:cubicBezTo>
                    <a:cubicBezTo>
                      <a:pt x="2901759" y="4834201"/>
                      <a:pt x="2928152" y="4829503"/>
                      <a:pt x="2954428" y="4824248"/>
                    </a:cubicBezTo>
                    <a:cubicBezTo>
                      <a:pt x="3080479" y="4761222"/>
                      <a:pt x="2950013" y="4820755"/>
                      <a:pt x="3143614" y="4761186"/>
                    </a:cubicBezTo>
                    <a:cubicBezTo>
                      <a:pt x="3400850" y="4682037"/>
                      <a:pt x="3073794" y="4766816"/>
                      <a:pt x="3285504" y="4713890"/>
                    </a:cubicBezTo>
                    <a:cubicBezTo>
                      <a:pt x="3349771" y="4665689"/>
                      <a:pt x="3340803" y="4666540"/>
                      <a:pt x="3411628" y="4635062"/>
                    </a:cubicBezTo>
                    <a:cubicBezTo>
                      <a:pt x="3437489" y="4623568"/>
                      <a:pt x="3465885" y="4617572"/>
                      <a:pt x="3490456" y="4603531"/>
                    </a:cubicBezTo>
                    <a:cubicBezTo>
                      <a:pt x="3708462" y="4478956"/>
                      <a:pt x="3560208" y="4532984"/>
                      <a:pt x="3679642" y="4493172"/>
                    </a:cubicBezTo>
                    <a:cubicBezTo>
                      <a:pt x="3695408" y="4477407"/>
                      <a:pt x="3710011" y="4460386"/>
                      <a:pt x="3726939" y="4445876"/>
                    </a:cubicBezTo>
                    <a:cubicBezTo>
                      <a:pt x="3767797" y="4410855"/>
                      <a:pt x="3843884" y="4362657"/>
                      <a:pt x="3884594" y="4335517"/>
                    </a:cubicBezTo>
                    <a:lnTo>
                      <a:pt x="3931890" y="4303986"/>
                    </a:lnTo>
                    <a:cubicBezTo>
                      <a:pt x="3947656" y="4293476"/>
                      <a:pt x="3965789" y="4285853"/>
                      <a:pt x="3979187" y="4272455"/>
                    </a:cubicBezTo>
                    <a:cubicBezTo>
                      <a:pt x="4055647" y="4195995"/>
                      <a:pt x="4017514" y="4225883"/>
                      <a:pt x="4089545" y="4177862"/>
                    </a:cubicBezTo>
                    <a:cubicBezTo>
                      <a:pt x="4100055" y="4162096"/>
                      <a:pt x="4107678" y="4143963"/>
                      <a:pt x="4121076" y="4130565"/>
                    </a:cubicBezTo>
                    <a:cubicBezTo>
                      <a:pt x="4245091" y="4006550"/>
                      <a:pt x="4086531" y="4206704"/>
                      <a:pt x="4215670" y="4051738"/>
                    </a:cubicBezTo>
                    <a:cubicBezTo>
                      <a:pt x="4227800" y="4037182"/>
                      <a:pt x="4234724" y="4018701"/>
                      <a:pt x="4247201" y="4004441"/>
                    </a:cubicBezTo>
                    <a:cubicBezTo>
                      <a:pt x="4271671" y="3976476"/>
                      <a:pt x="4303214" y="3954946"/>
                      <a:pt x="4326028" y="3925614"/>
                    </a:cubicBezTo>
                    <a:cubicBezTo>
                      <a:pt x="4340457" y="3907063"/>
                      <a:pt x="4345103" y="3882481"/>
                      <a:pt x="4357559" y="3862552"/>
                    </a:cubicBezTo>
                    <a:cubicBezTo>
                      <a:pt x="4465341" y="3690102"/>
                      <a:pt x="4332933" y="3953331"/>
                      <a:pt x="4483683" y="3673365"/>
                    </a:cubicBezTo>
                    <a:cubicBezTo>
                      <a:pt x="4497100" y="3648448"/>
                      <a:pt x="4502558" y="3619850"/>
                      <a:pt x="4515214" y="3594538"/>
                    </a:cubicBezTo>
                    <a:cubicBezTo>
                      <a:pt x="4523688" y="3577590"/>
                      <a:pt x="4537344" y="3563692"/>
                      <a:pt x="4546745" y="3547241"/>
                    </a:cubicBezTo>
                    <a:cubicBezTo>
                      <a:pt x="4558405" y="3526836"/>
                      <a:pt x="4566184" y="3504332"/>
                      <a:pt x="4578276" y="3484179"/>
                    </a:cubicBezTo>
                    <a:cubicBezTo>
                      <a:pt x="4597773" y="3451684"/>
                      <a:pt x="4623192" y="3422854"/>
                      <a:pt x="4641339" y="3389586"/>
                    </a:cubicBezTo>
                    <a:cubicBezTo>
                      <a:pt x="4654891" y="3364742"/>
                      <a:pt x="4660214" y="3336071"/>
                      <a:pt x="4672870" y="3310759"/>
                    </a:cubicBezTo>
                    <a:cubicBezTo>
                      <a:pt x="4681344" y="3293811"/>
                      <a:pt x="4695927" y="3280410"/>
                      <a:pt x="4704401" y="3263462"/>
                    </a:cubicBezTo>
                    <a:cubicBezTo>
                      <a:pt x="4832399" y="3007464"/>
                      <a:pt x="4661371" y="3332334"/>
                      <a:pt x="4751697" y="3121572"/>
                    </a:cubicBezTo>
                    <a:cubicBezTo>
                      <a:pt x="4759381" y="3103642"/>
                      <a:pt x="4825142" y="3018391"/>
                      <a:pt x="4830525" y="3011214"/>
                    </a:cubicBezTo>
                    <a:cubicBezTo>
                      <a:pt x="4857419" y="2903635"/>
                      <a:pt x="4830711" y="2991087"/>
                      <a:pt x="4877821" y="2885090"/>
                    </a:cubicBezTo>
                    <a:cubicBezTo>
                      <a:pt x="4907071" y="2819278"/>
                      <a:pt x="4917579" y="2781581"/>
                      <a:pt x="4940883" y="2711669"/>
                    </a:cubicBezTo>
                    <a:lnTo>
                      <a:pt x="4972414" y="2617076"/>
                    </a:lnTo>
                    <a:lnTo>
                      <a:pt x="4988180" y="2569779"/>
                    </a:lnTo>
                    <a:cubicBezTo>
                      <a:pt x="4999592" y="2501304"/>
                      <a:pt x="5005017" y="2462481"/>
                      <a:pt x="5019711" y="2396359"/>
                    </a:cubicBezTo>
                    <a:cubicBezTo>
                      <a:pt x="5024411" y="2375207"/>
                      <a:pt x="5031600" y="2354615"/>
                      <a:pt x="5035476" y="2333297"/>
                    </a:cubicBezTo>
                    <a:cubicBezTo>
                      <a:pt x="5042123" y="2296737"/>
                      <a:pt x="5044594" y="2259498"/>
                      <a:pt x="5051242" y="2222938"/>
                    </a:cubicBezTo>
                    <a:cubicBezTo>
                      <a:pt x="5085576" y="2034106"/>
                      <a:pt x="5049007" y="2264528"/>
                      <a:pt x="5082773" y="2112579"/>
                    </a:cubicBezTo>
                    <a:cubicBezTo>
                      <a:pt x="5135989" y="1873104"/>
                      <a:pt x="5044254" y="2203605"/>
                      <a:pt x="5130070" y="1860331"/>
                    </a:cubicBezTo>
                    <a:cubicBezTo>
                      <a:pt x="5166688" y="1713854"/>
                      <a:pt x="5122946" y="1895952"/>
                      <a:pt x="5161601" y="1702676"/>
                    </a:cubicBezTo>
                    <a:cubicBezTo>
                      <a:pt x="5165850" y="1681429"/>
                      <a:pt x="5175567" y="1661207"/>
                      <a:pt x="5177366" y="1639614"/>
                    </a:cubicBezTo>
                    <a:cubicBezTo>
                      <a:pt x="5180857" y="1597718"/>
                      <a:pt x="5179993" y="1615965"/>
                      <a:pt x="5177366" y="1560786"/>
                    </a:cubicBezTo>
                    <a:close/>
                  </a:path>
                </a:pathLst>
              </a:custGeom>
              <a:solidFill>
                <a:srgbClr val="0092D2"/>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9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pic>
            <p:nvPicPr>
              <p:cNvPr id="37" name="Bilde 3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084168" y="1412776"/>
                <a:ext cx="2978712" cy="1406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Bilde 37"/>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237805" y="3083149"/>
                <a:ext cx="2448272" cy="1388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4" descr="C:\Users\iar-heto\AppData\Local\Temp\VMwareDnD\06055fb5\Kreativ.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6129304" y="4394019"/>
                <a:ext cx="2934064" cy="2340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 name="Bilde 40"/>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216816" y="2345779"/>
                <a:ext cx="1418205" cy="1213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pic>
        <p:nvPicPr>
          <p:cNvPr id="42" name="Bilde 4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99602" y="3476834"/>
            <a:ext cx="2850405" cy="903503"/>
          </a:xfrm>
          <a:prstGeom prst="rect">
            <a:avLst/>
          </a:prstGeom>
        </p:spPr>
      </p:pic>
      <p:pic>
        <p:nvPicPr>
          <p:cNvPr id="43" name="Bilde 4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364092" y="1489169"/>
            <a:ext cx="2850404" cy="903503"/>
          </a:xfrm>
          <a:prstGeom prst="rect">
            <a:avLst/>
          </a:prstGeom>
        </p:spPr>
      </p:pic>
      <p:sp>
        <p:nvSpPr>
          <p:cNvPr id="40" name="Text Box 26"/>
          <p:cNvSpPr txBox="1">
            <a:spLocks noChangeArrowheads="1"/>
          </p:cNvSpPr>
          <p:nvPr/>
        </p:nvSpPr>
        <p:spPr bwMode="auto">
          <a:xfrm>
            <a:off x="2915969" y="1514120"/>
            <a:ext cx="2047693" cy="512573"/>
          </a:xfrm>
          <a:prstGeom prst="rect">
            <a:avLst/>
          </a:prstGeom>
          <a:noFill/>
          <a:ln w="9525">
            <a:noFill/>
            <a:miter lim="800000"/>
            <a:headEnd/>
            <a:tailEnd/>
          </a:ln>
        </p:spPr>
        <p:txBody>
          <a:bodyPr wrap="square" lIns="80133" tIns="40067" rIns="80133" bIns="40067">
            <a:spAutoFit/>
          </a:bodyPr>
          <a:lstStyle/>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a:t>
            </a:r>
            <a:r>
              <a:rPr kumimoji="0" lang="nb-NO"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Analyse av organisasjonen</a:t>
            </a:r>
          </a:p>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Hvordan skaper vi verdi? </a:t>
            </a:r>
          </a:p>
        </p:txBody>
      </p:sp>
      <p:sp>
        <p:nvSpPr>
          <p:cNvPr id="45" name="Text Box 26"/>
          <p:cNvSpPr txBox="1">
            <a:spLocks noChangeArrowheads="1"/>
          </p:cNvSpPr>
          <p:nvPr/>
        </p:nvSpPr>
        <p:spPr bwMode="auto">
          <a:xfrm>
            <a:off x="6794108" y="2461702"/>
            <a:ext cx="1667988" cy="512573"/>
          </a:xfrm>
          <a:prstGeom prst="rect">
            <a:avLst/>
          </a:prstGeom>
          <a:noFill/>
          <a:ln w="9525">
            <a:noFill/>
            <a:miter lim="800000"/>
            <a:headEnd/>
            <a:tailEnd/>
          </a:ln>
        </p:spPr>
        <p:txBody>
          <a:bodyPr wrap="square" lIns="80133" tIns="40067" rIns="80133" bIns="40067">
            <a:spAutoFit/>
          </a:bodyPr>
          <a:lstStyle/>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2.</a:t>
            </a:r>
          </a:p>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Analyse av lokalet basert på behov og mål</a:t>
            </a:r>
          </a:p>
        </p:txBody>
      </p:sp>
      <p:sp>
        <p:nvSpPr>
          <p:cNvPr id="46" name="Text Box 26"/>
          <p:cNvSpPr txBox="1">
            <a:spLocks noChangeArrowheads="1"/>
          </p:cNvSpPr>
          <p:nvPr/>
        </p:nvSpPr>
        <p:spPr bwMode="auto">
          <a:xfrm>
            <a:off x="971600" y="4429831"/>
            <a:ext cx="2429802" cy="512573"/>
          </a:xfrm>
          <a:prstGeom prst="rect">
            <a:avLst/>
          </a:prstGeom>
          <a:noFill/>
          <a:ln w="9525">
            <a:noFill/>
            <a:miter lim="800000"/>
            <a:headEnd/>
            <a:tailEnd/>
          </a:ln>
        </p:spPr>
        <p:txBody>
          <a:bodyPr wrap="square" lIns="80133" tIns="40067" rIns="80133" bIns="40067">
            <a:spAutoFit/>
          </a:bodyPr>
          <a:lstStyle/>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4.</a:t>
            </a:r>
          </a:p>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Interiørdesign og romløsning</a:t>
            </a:r>
          </a:p>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Basert på relasjoner og prosesser</a:t>
            </a:r>
          </a:p>
        </p:txBody>
      </p:sp>
      <p:sp>
        <p:nvSpPr>
          <p:cNvPr id="47" name="Text Box 26"/>
          <p:cNvSpPr txBox="1">
            <a:spLocks noChangeArrowheads="1"/>
          </p:cNvSpPr>
          <p:nvPr/>
        </p:nvSpPr>
        <p:spPr bwMode="auto">
          <a:xfrm>
            <a:off x="695814" y="2497461"/>
            <a:ext cx="1839827" cy="512573"/>
          </a:xfrm>
          <a:prstGeom prst="rect">
            <a:avLst/>
          </a:prstGeom>
          <a:noFill/>
          <a:ln w="9525">
            <a:noFill/>
            <a:miter lim="800000"/>
            <a:headEnd/>
            <a:tailEnd/>
          </a:ln>
        </p:spPr>
        <p:txBody>
          <a:bodyPr wrap="square" lIns="80133" tIns="40067" rIns="80133" bIns="40067">
            <a:spAutoFit/>
          </a:bodyPr>
          <a:lstStyle/>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5.</a:t>
            </a:r>
          </a:p>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Møbler og produkter/</a:t>
            </a:r>
          </a:p>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Prosesser og ledelse</a:t>
            </a:r>
          </a:p>
        </p:txBody>
      </p:sp>
      <p:sp>
        <p:nvSpPr>
          <p:cNvPr id="48" name="Text Box 26"/>
          <p:cNvSpPr txBox="1">
            <a:spLocks noChangeArrowheads="1"/>
          </p:cNvSpPr>
          <p:nvPr/>
        </p:nvSpPr>
        <p:spPr bwMode="auto">
          <a:xfrm>
            <a:off x="4612521" y="4379137"/>
            <a:ext cx="2191757" cy="656459"/>
          </a:xfrm>
          <a:prstGeom prst="rect">
            <a:avLst/>
          </a:prstGeom>
          <a:noFill/>
          <a:ln w="9525">
            <a:noFill/>
            <a:miter lim="800000"/>
            <a:headEnd/>
            <a:tailEnd/>
          </a:ln>
        </p:spPr>
        <p:txBody>
          <a:bodyPr wrap="square" lIns="80133" tIns="40067" rIns="80133" bIns="40067">
            <a:spAutoFit/>
          </a:bodyPr>
          <a:lstStyle/>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3.</a:t>
            </a:r>
          </a:p>
          <a:p>
            <a:pPr marL="0" marR="0" lvl="0" indent="0" algn="l" defTabSz="912813" rtl="0" eaLnBrk="1" fontAlgn="auto" latinLnBrk="0" hangingPunct="1">
              <a:lnSpc>
                <a:spcPct val="85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Organisering av funksjoner – layout basert på verdikjede og produksjon</a:t>
            </a:r>
          </a:p>
        </p:txBody>
      </p:sp>
      <p:pic>
        <p:nvPicPr>
          <p:cNvPr id="50" name="Bilde 49"/>
          <p:cNvPicPr>
            <a:picLocks noChangeAspect="1"/>
          </p:cNvPicPr>
          <p:nvPr/>
        </p:nvPicPr>
        <p:blipFill>
          <a:blip r:embed="rId19"/>
          <a:stretch>
            <a:fillRect/>
          </a:stretch>
        </p:blipFill>
        <p:spPr>
          <a:xfrm>
            <a:off x="2987824" y="697772"/>
            <a:ext cx="1786372" cy="647560"/>
          </a:xfrm>
          <a:prstGeom prst="rect">
            <a:avLst/>
          </a:prstGeom>
        </p:spPr>
      </p:pic>
      <p:sp>
        <p:nvSpPr>
          <p:cNvPr id="3" name="TekstSylinder 2"/>
          <p:cNvSpPr txBox="1"/>
          <p:nvPr/>
        </p:nvSpPr>
        <p:spPr>
          <a:xfrm rot="21086737">
            <a:off x="3148699" y="2533339"/>
            <a:ext cx="2319034" cy="400110"/>
          </a:xfrm>
          <a:prstGeom prst="rect">
            <a:avLst/>
          </a:prstGeom>
          <a:noFill/>
        </p:spPr>
        <p:txBody>
          <a:bodyPr wrap="square" rtlCol="0">
            <a:spAutoFit/>
          </a:bodyPr>
          <a:lstStyle/>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C00000"/>
                </a:solidFill>
                <a:effectLst/>
                <a:uLnTx/>
                <a:uFillTx/>
                <a:latin typeface="Arial"/>
                <a:ea typeface="+mn-ea"/>
                <a:cs typeface="+mn-cs"/>
              </a:rPr>
              <a:t>Kvalitativ dialog</a:t>
            </a:r>
          </a:p>
        </p:txBody>
      </p:sp>
      <p:sp>
        <p:nvSpPr>
          <p:cNvPr id="51" name="Tittel 1"/>
          <p:cNvSpPr txBox="1">
            <a:spLocks/>
          </p:cNvSpPr>
          <p:nvPr/>
        </p:nvSpPr>
        <p:spPr>
          <a:xfrm>
            <a:off x="567653" y="329596"/>
            <a:ext cx="6378789" cy="496456"/>
          </a:xfrm>
          <a:prstGeom prst="rect">
            <a:avLst/>
          </a:prstGeom>
        </p:spPr>
        <p:txBody>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pPr marL="0" marR="0" lvl="0" indent="0" algn="l" defTabSz="914095" rtl="0" eaLnBrk="1" fontAlgn="auto" latinLnBrk="0" hangingPunct="1">
              <a:lnSpc>
                <a:spcPct val="100000"/>
              </a:lnSpc>
              <a:spcBef>
                <a:spcPct val="0"/>
              </a:spcBef>
              <a:spcAft>
                <a:spcPts val="0"/>
              </a:spcAft>
              <a:buClrTx/>
              <a:buSzTx/>
              <a:buFontTx/>
              <a:buNone/>
              <a:tabLst/>
              <a:defRPr/>
            </a:pPr>
            <a:r>
              <a:rPr kumimoji="0" lang="nb-NO" sz="2000" b="1" i="0" u="none" strike="noStrike" kern="1200" cap="all" spc="0" normalizeH="0" baseline="0" noProof="0" dirty="0">
                <a:ln>
                  <a:noFill/>
                </a:ln>
                <a:solidFill>
                  <a:prstClr val="black">
                    <a:lumMod val="75000"/>
                    <a:lumOff val="25000"/>
                  </a:prstClr>
                </a:solidFill>
                <a:effectLst/>
                <a:uLnTx/>
                <a:uFillTx/>
                <a:latin typeface="Georgia"/>
                <a:ea typeface="+mj-ea"/>
                <a:cs typeface="+mj-cs"/>
              </a:rPr>
              <a:t>METODE</a:t>
            </a:r>
          </a:p>
        </p:txBody>
      </p:sp>
    </p:spTree>
    <p:extLst>
      <p:ext uri="{BB962C8B-B14F-4D97-AF65-F5344CB8AC3E}">
        <p14:creationId xmlns:p14="http://schemas.microsoft.com/office/powerpoint/2010/main" val="1632895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kstSylinder 28"/>
          <p:cNvSpPr txBox="1"/>
          <p:nvPr/>
        </p:nvSpPr>
        <p:spPr>
          <a:xfrm>
            <a:off x="604737" y="369158"/>
            <a:ext cx="7207623" cy="400110"/>
          </a:xfrm>
          <a:prstGeom prst="rect">
            <a:avLst/>
          </a:prstGeom>
          <a:noFill/>
        </p:spPr>
        <p:txBody>
          <a:bodyPr wrap="square" rtlCol="0">
            <a:spAutoFit/>
          </a:bodyPr>
          <a:lstStyle/>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2000" b="1" i="0" u="none" strike="noStrike" kern="1200" cap="all" spc="0" normalizeH="0" baseline="0" noProof="0" dirty="0">
                <a:ln>
                  <a:noFill/>
                </a:ln>
                <a:solidFill>
                  <a:prstClr val="black"/>
                </a:solidFill>
                <a:effectLst/>
                <a:uLnTx/>
                <a:uFillTx/>
                <a:latin typeface="Georgia" panose="02040502050405020303" pitchFamily="18" charset="0"/>
              </a:rPr>
              <a:t>Analyse</a:t>
            </a:r>
            <a:r>
              <a:rPr kumimoji="0" lang="en-US" sz="2000" b="1" i="0" u="none" strike="noStrike" kern="1200" cap="all" spc="0" normalizeH="0" baseline="0" noProof="0" dirty="0">
                <a:ln>
                  <a:noFill/>
                </a:ln>
                <a:solidFill>
                  <a:prstClr val="black"/>
                </a:solidFill>
                <a:effectLst/>
                <a:uLnTx/>
                <a:uFillTx/>
                <a:latin typeface="Georgia" panose="02040502050405020303" pitchFamily="18" charset="0"/>
              </a:rPr>
              <a:t> </a:t>
            </a:r>
            <a:r>
              <a:rPr kumimoji="0" lang="nb-NO" sz="2000" b="1" i="0" u="none" strike="noStrike" kern="1200" cap="all" spc="0" normalizeH="0" baseline="0" noProof="0" dirty="0">
                <a:ln>
                  <a:noFill/>
                </a:ln>
                <a:solidFill>
                  <a:prstClr val="black"/>
                </a:solidFill>
                <a:effectLst/>
                <a:uLnTx/>
                <a:uFillTx/>
                <a:latin typeface="Georgia" panose="02040502050405020303" pitchFamily="18" charset="0"/>
              </a:rPr>
              <a:t>av organisasjonen</a:t>
            </a:r>
          </a:p>
        </p:txBody>
      </p:sp>
      <p:pic>
        <p:nvPicPr>
          <p:cNvPr id="16" name="Bild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499" y="2209428"/>
            <a:ext cx="4194857" cy="2719391"/>
          </a:xfrm>
          <a:prstGeom prst="rect">
            <a:avLst/>
          </a:prstGeom>
        </p:spPr>
      </p:pic>
      <p:graphicFrame>
        <p:nvGraphicFramePr>
          <p:cNvPr id="28" name="Object 8"/>
          <p:cNvGraphicFramePr>
            <a:graphicFrameLocks noChangeAspect="1"/>
          </p:cNvGraphicFramePr>
          <p:nvPr>
            <p:extLst>
              <p:ext uri="{D42A27DB-BD31-4B8C-83A1-F6EECF244321}">
                <p14:modId xmlns:p14="http://schemas.microsoft.com/office/powerpoint/2010/main" val="2269042918"/>
              </p:ext>
            </p:extLst>
          </p:nvPr>
        </p:nvGraphicFramePr>
        <p:xfrm>
          <a:off x="4657612" y="1235425"/>
          <a:ext cx="3505003" cy="1948005"/>
        </p:xfrm>
        <a:graphic>
          <a:graphicData uri="http://schemas.openxmlformats.org/presentationml/2006/ole">
            <mc:AlternateContent xmlns:mc="http://schemas.openxmlformats.org/markup-compatibility/2006">
              <mc:Choice xmlns:v="urn:schemas-microsoft-com:vml" Requires="v">
                <p:oleObj spid="_x0000_s5144" name="Visio" r:id="rId5" imgW="11195304" imgH="6729984" progId="">
                  <p:embed/>
                </p:oleObj>
              </mc:Choice>
              <mc:Fallback>
                <p:oleObj name="Visio" r:id="rId5" imgW="11195304" imgH="6729984" progId="">
                  <p:embed/>
                  <p:pic>
                    <p:nvPicPr>
                      <p:cNvPr id="28"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612" y="1235425"/>
                        <a:ext cx="3505003" cy="194800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15497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kstSylinder 28"/>
          <p:cNvSpPr txBox="1"/>
          <p:nvPr/>
        </p:nvSpPr>
        <p:spPr>
          <a:xfrm>
            <a:off x="604737" y="369158"/>
            <a:ext cx="7207623" cy="400110"/>
          </a:xfrm>
          <a:prstGeom prst="rect">
            <a:avLst/>
          </a:prstGeom>
          <a:noFill/>
        </p:spPr>
        <p:txBody>
          <a:bodyPr wrap="square" rtlCol="0">
            <a:spAutoFit/>
          </a:bodyPr>
          <a:lstStyle/>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2000" b="1" i="0" u="none" strike="noStrike" kern="1200" cap="all" spc="0" normalizeH="0" baseline="0" noProof="0" dirty="0">
                <a:ln>
                  <a:noFill/>
                </a:ln>
                <a:solidFill>
                  <a:prstClr val="black"/>
                </a:solidFill>
                <a:effectLst/>
                <a:uLnTx/>
                <a:uFillTx/>
                <a:latin typeface="Georgia" panose="02040502050405020303" pitchFamily="18" charset="0"/>
              </a:rPr>
              <a:t>Analyse</a:t>
            </a:r>
            <a:r>
              <a:rPr kumimoji="0" lang="en-US" sz="2000" b="1" i="0" u="none" strike="noStrike" kern="1200" cap="all" spc="0" normalizeH="0" baseline="0" noProof="0" dirty="0">
                <a:ln>
                  <a:noFill/>
                </a:ln>
                <a:solidFill>
                  <a:prstClr val="black"/>
                </a:solidFill>
                <a:effectLst/>
                <a:uLnTx/>
                <a:uFillTx/>
                <a:latin typeface="Georgia" panose="02040502050405020303" pitchFamily="18" charset="0"/>
              </a:rPr>
              <a:t> </a:t>
            </a:r>
            <a:r>
              <a:rPr kumimoji="0" lang="nb-NO" sz="2000" b="1" i="0" u="none" strike="noStrike" kern="1200" cap="all" spc="0" normalizeH="0" baseline="0" noProof="0" dirty="0">
                <a:ln>
                  <a:noFill/>
                </a:ln>
                <a:solidFill>
                  <a:prstClr val="black"/>
                </a:solidFill>
                <a:effectLst/>
                <a:uLnTx/>
                <a:uFillTx/>
                <a:latin typeface="Georgia" panose="02040502050405020303" pitchFamily="18" charset="0"/>
              </a:rPr>
              <a:t>av arbeidsprosesser - </a:t>
            </a:r>
            <a:r>
              <a:rPr kumimoji="0" lang="nb-NO" sz="1400" b="1" i="0" u="none" strike="noStrike" kern="1200" cap="all" spc="0" normalizeH="0" baseline="0" noProof="0" dirty="0">
                <a:ln>
                  <a:noFill/>
                </a:ln>
                <a:solidFill>
                  <a:prstClr val="black"/>
                </a:solidFill>
                <a:effectLst/>
                <a:uLnTx/>
                <a:uFillTx/>
                <a:latin typeface="Georgia" panose="02040502050405020303" pitchFamily="18" charset="0"/>
              </a:rPr>
              <a:t>brukermøter</a:t>
            </a:r>
          </a:p>
        </p:txBody>
      </p:sp>
      <p:sp>
        <p:nvSpPr>
          <p:cNvPr id="48" name="TekstSylinder 7"/>
          <p:cNvSpPr txBox="1"/>
          <p:nvPr/>
        </p:nvSpPr>
        <p:spPr>
          <a:xfrm>
            <a:off x="5429064" y="2269436"/>
            <a:ext cx="1487845" cy="276969"/>
          </a:xfrm>
          <a:prstGeom prst="rect">
            <a:avLst/>
          </a:prstGeom>
          <a:noFill/>
        </p:spPr>
        <p:txBody>
          <a:bodyPr wrap="none" lIns="91409" tIns="45705" rIns="91409" bIns="45705" rtlCol="0">
            <a:spAutoFit/>
          </a:bodyP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Individuelt arbeid</a:t>
            </a:r>
          </a:p>
        </p:txBody>
      </p:sp>
      <p:sp>
        <p:nvSpPr>
          <p:cNvPr id="49" name="TekstSylinder 8"/>
          <p:cNvSpPr txBox="1"/>
          <p:nvPr/>
        </p:nvSpPr>
        <p:spPr>
          <a:xfrm>
            <a:off x="7564981" y="2269436"/>
            <a:ext cx="1165641" cy="276969"/>
          </a:xfrm>
          <a:prstGeom prst="rect">
            <a:avLst/>
          </a:prstGeom>
          <a:noFill/>
        </p:spPr>
        <p:txBody>
          <a:bodyPr wrap="none" lIns="91409" tIns="45705" rIns="91409" bIns="45705" rtlCol="0">
            <a:spAutoFit/>
          </a:bodyP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Samhandling</a:t>
            </a:r>
          </a:p>
        </p:txBody>
      </p:sp>
      <p:sp>
        <p:nvSpPr>
          <p:cNvPr id="50" name="TekstSylinder 9"/>
          <p:cNvSpPr txBox="1"/>
          <p:nvPr/>
        </p:nvSpPr>
        <p:spPr>
          <a:xfrm>
            <a:off x="6710742" y="1342523"/>
            <a:ext cx="853056" cy="276969"/>
          </a:xfrm>
          <a:prstGeom prst="rect">
            <a:avLst/>
          </a:prstGeom>
          <a:noFill/>
        </p:spPr>
        <p:txBody>
          <a:bodyPr wrap="none" lIns="91409" tIns="45705" rIns="91409" bIns="45705" rtlCol="0">
            <a:spAutoFit/>
          </a:bodyP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Utvikling </a:t>
            </a:r>
          </a:p>
        </p:txBody>
      </p:sp>
      <p:sp>
        <p:nvSpPr>
          <p:cNvPr id="51" name="TekstSylinder 10"/>
          <p:cNvSpPr txBox="1"/>
          <p:nvPr/>
        </p:nvSpPr>
        <p:spPr>
          <a:xfrm>
            <a:off x="6628074" y="3665954"/>
            <a:ext cx="1043813" cy="276969"/>
          </a:xfrm>
          <a:prstGeom prst="rect">
            <a:avLst/>
          </a:prstGeom>
          <a:noFill/>
        </p:spPr>
        <p:txBody>
          <a:bodyPr wrap="none" lIns="91409" tIns="45705" rIns="91409" bIns="45705" rtlCol="0">
            <a:spAutoFit/>
          </a:bodyP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Produksjon</a:t>
            </a:r>
            <a:r>
              <a:rPr kumimoji="0" lang="nn-NO"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graphicFrame>
        <p:nvGraphicFramePr>
          <p:cNvPr id="53" name="Objekt 52"/>
          <p:cNvGraphicFramePr>
            <a:graphicFrameLocks noChangeAspect="1"/>
          </p:cNvGraphicFramePr>
          <p:nvPr>
            <p:extLst>
              <p:ext uri="{D42A27DB-BD31-4B8C-83A1-F6EECF244321}">
                <p14:modId xmlns:p14="http://schemas.microsoft.com/office/powerpoint/2010/main" val="2310523595"/>
              </p:ext>
            </p:extLst>
          </p:nvPr>
        </p:nvGraphicFramePr>
        <p:xfrm>
          <a:off x="3419872" y="3326393"/>
          <a:ext cx="2811212" cy="1656184"/>
        </p:xfrm>
        <a:graphic>
          <a:graphicData uri="http://schemas.openxmlformats.org/presentationml/2006/ole">
            <mc:AlternateContent xmlns:mc="http://schemas.openxmlformats.org/markup-compatibility/2006">
              <mc:Choice xmlns:v="urn:schemas-microsoft-com:vml" Requires="v">
                <p:oleObj spid="_x0000_s7174" name="Regneark" r:id="rId4" imgW="4381500" imgH="3105240" progId="Excel.Sheet.12">
                  <p:embed/>
                </p:oleObj>
              </mc:Choice>
              <mc:Fallback>
                <p:oleObj name="Regneark" r:id="rId4" imgW="4381500" imgH="3105240" progId="Excel.Sheet.12">
                  <p:embed/>
                  <p:pic>
                    <p:nvPicPr>
                      <p:cNvPr id="53" name="Objekt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3326393"/>
                        <a:ext cx="2811212" cy="1656184"/>
                      </a:xfrm>
                      <a:prstGeom prst="rect">
                        <a:avLst/>
                      </a:prstGeom>
                      <a:noFill/>
                      <a:ln>
                        <a:noFill/>
                      </a:ln>
                    </p:spPr>
                  </p:pic>
                </p:oleObj>
              </mc:Fallback>
            </mc:AlternateContent>
          </a:graphicData>
        </a:graphic>
      </p:graphicFrame>
      <p:cxnSp>
        <p:nvCxnSpPr>
          <p:cNvPr id="5" name="Rett pil 4"/>
          <p:cNvCxnSpPr>
            <a:stCxn id="50" idx="2"/>
            <a:endCxn id="51" idx="0"/>
          </p:cNvCxnSpPr>
          <p:nvPr/>
        </p:nvCxnSpPr>
        <p:spPr>
          <a:xfrm>
            <a:off x="7137270" y="1619492"/>
            <a:ext cx="12711" cy="2046462"/>
          </a:xfrm>
          <a:prstGeom prst="straightConnector1">
            <a:avLst/>
          </a:prstGeom>
          <a:ln w="28575">
            <a:solidFill>
              <a:schemeClr val="accent1">
                <a:lumMod val="60000"/>
                <a:lumOff val="40000"/>
              </a:schemeClr>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Rett pil 14"/>
          <p:cNvCxnSpPr/>
          <p:nvPr/>
        </p:nvCxnSpPr>
        <p:spPr>
          <a:xfrm>
            <a:off x="5915209" y="2569468"/>
            <a:ext cx="2418815" cy="2"/>
          </a:xfrm>
          <a:prstGeom prst="straightConnector1">
            <a:avLst/>
          </a:prstGeom>
          <a:ln w="28575">
            <a:solidFill>
              <a:schemeClr val="accent1">
                <a:lumMod val="60000"/>
                <a:lumOff val="40000"/>
              </a:schemeClr>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Bilde 4">
            <a:extLst>
              <a:ext uri="{FF2B5EF4-FFF2-40B4-BE49-F238E27FC236}">
                <a16:creationId xmlns:a16="http://schemas.microsoft.com/office/drawing/2014/main" id="{BD80951D-0782-4292-B04D-A22C14ADF0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4658" y="3289548"/>
            <a:ext cx="2584135" cy="1729875"/>
          </a:xfrm>
          <a:prstGeom prst="rect">
            <a:avLst/>
          </a:prstGeom>
        </p:spPr>
      </p:pic>
      <p:pic>
        <p:nvPicPr>
          <p:cNvPr id="13" name="Bilde 12">
            <a:extLst>
              <a:ext uri="{FF2B5EF4-FFF2-40B4-BE49-F238E27FC236}">
                <a16:creationId xmlns:a16="http://schemas.microsoft.com/office/drawing/2014/main" id="{D181F397-E3E2-49A7-9A78-C061435799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926" y="1273324"/>
            <a:ext cx="2523657" cy="1884954"/>
          </a:xfrm>
          <a:prstGeom prst="rect">
            <a:avLst/>
          </a:prstGeom>
        </p:spPr>
      </p:pic>
    </p:spTree>
    <p:extLst>
      <p:ext uri="{BB962C8B-B14F-4D97-AF65-F5344CB8AC3E}">
        <p14:creationId xmlns:p14="http://schemas.microsoft.com/office/powerpoint/2010/main" val="1966670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kstSylinder 28"/>
          <p:cNvSpPr txBox="1"/>
          <p:nvPr/>
        </p:nvSpPr>
        <p:spPr>
          <a:xfrm>
            <a:off x="585105" y="369158"/>
            <a:ext cx="8667415" cy="400110"/>
          </a:xfrm>
          <a:prstGeom prst="rect">
            <a:avLst/>
          </a:prstGeom>
          <a:noFill/>
        </p:spPr>
        <p:txBody>
          <a:bodyPr wrap="square" rtlCol="0">
            <a:spAutoFit/>
          </a:bodyPr>
          <a:lstStyle/>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2000" b="1" i="0" u="none" strike="noStrike" kern="1200" cap="all" spc="0" normalizeH="0" baseline="0" noProof="0" dirty="0">
                <a:ln>
                  <a:noFill/>
                </a:ln>
                <a:solidFill>
                  <a:prstClr val="black"/>
                </a:solidFill>
                <a:effectLst/>
                <a:uLnTx/>
                <a:uFillTx/>
                <a:latin typeface="Georgia" panose="02040502050405020303" pitchFamily="18" charset="0"/>
              </a:rPr>
              <a:t>SOM RINGER I VANN – </a:t>
            </a:r>
            <a:r>
              <a:rPr kumimoji="0" lang="nb-NO" sz="1400" b="1" i="0" u="none" strike="noStrike" kern="1200" cap="all" spc="0" normalizeH="0" baseline="0" noProof="0" dirty="0">
                <a:ln>
                  <a:noFill/>
                </a:ln>
                <a:solidFill>
                  <a:prstClr val="black"/>
                </a:solidFill>
                <a:effectLst/>
                <a:uLnTx/>
                <a:uFillTx/>
                <a:latin typeface="Georgia" panose="02040502050405020303" pitchFamily="18" charset="0"/>
              </a:rPr>
              <a:t>eller HVORDAN FÅ ARBEIDSRO?</a:t>
            </a:r>
          </a:p>
        </p:txBody>
      </p:sp>
      <p:pic>
        <p:nvPicPr>
          <p:cNvPr id="6146" name="Picture 2" descr="Bilderesultat for DRÃPE">
            <a:extLst>
              <a:ext uri="{FF2B5EF4-FFF2-40B4-BE49-F238E27FC236}">
                <a16:creationId xmlns:a16="http://schemas.microsoft.com/office/drawing/2014/main" id="{B2D44E00-5D74-486C-B191-C039EE9F2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57300"/>
            <a:ext cx="8719658" cy="378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2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537" y="3433564"/>
            <a:ext cx="2387030" cy="1400375"/>
          </a:xfrm>
          <a:prstGeom prst="rect">
            <a:avLst/>
          </a:prstGeom>
        </p:spPr>
      </p:pic>
      <p:sp>
        <p:nvSpPr>
          <p:cNvPr id="6" name="AutoShape 2" descr="data:image/jpeg;base64,/9j/4AAQSkZJRgABAQAAAQABAAD/2wCEAAkGBggGDxISBxAWFRMUFxsXGBgUFRQaHBUXHBIVFxYXHBsdHSkeHCAjGxcWHzAiIyc1LS0sFx8yNTAtNiYrLCkBCQoKDgwOGg8PGjUkHh81KiksKTApNjApLSkpNSk2LCwpMjQpKiwsLCk1NCwsKSksLCwsMCwpKSwpNSwpLCw1Kf/AABEIAIsBaQMBIgACEQEDEQH/xAAcAAEAAgMBAQEAAAAAAAAAAAAABgcEBQgDAgH/xABUEAABAwIDAwMNCQsLBQEAAAABAAIDBBEFBhIHITETQVEIFBYiM1NhcXKBkaHRGDI0NVKSscLTFRcjJEJik5SztMFUVWVzgoOkstLj8ENERXSiNv/EABkBAQADAQEAAAAAAAAAAAAAAAACAwQBBf/EACMRAQACAQMEAgMAAAAAAAAAAAABAgMREzIEITFREmEiQUL/2gAMAwEAAhEDEQA/ALxREQEREBERAREQEREBERAREQEREBERAREQEREBERAREQEREBERAREQEREBERAREQEREBERAREQEREBERAREQEWmrM00VKdLLvI+Ta3pJ3+ZY/ZlT96f6WqyMV5/SuctI/aQoo92ZU/en+lqdmVP3p/pau7N/Tm9T2kKKPdmVP3p/panZlT96f6Wps39G9T2kKKPdmVP3p/panZlT96f6Wps39G9T2kKLXYdjtJiRtESHfJduJ8XMVsVXMTE6SsiYmNYERFx0REQEREBERAREQEREBERAREQEREBERAREQEREBERAREQEREBERAREQFps01j6WC0ZsXnT5rEn6LedblR7OXc4/K+qVZijW8K8s6UlE0RF6bzRFmUWE1mIfB2G3yjuHp5/Mt5S5Nb/3knmZ7T7FXbJWvmU647W8Qi6/QC73qmRo8Bw3uui/5x1H0G/0L5dmjDKbdAHHyWAfTZQ3pnjVZsxHKyKtoKt/vInnxMd7F9vwytjBc+J4A3klpFgpA/OcI95E4+NwHtWxmqfuhRvfa2qNxtxt2pUZy3jTWHYxUnxKDMe6MgsNiDcEcx5lYdBUmriY88XNBPjtv9arpT/A/g0Xkhc6mO0S70095hnIiLE2iIiAiIgIiICIiAiIgIiICIiAiIgIiICIiAiIgIiICIiAiIgIiICIiAo9nLucflfVKkK1WPYZLigjbHuAddx6Bb1qzFMReJlXliZrMQh1JRz1ztNO25+jwk8ylOH5apKAa64hxG8396308fGVkvkoctRWA8Q/Keen/AJuCiuIYrVYu4CQ7r7mDh4PGfCVq1tl8doZtK4/PeW+r82QQdrQt1kc53NH8So/WYzXV3dpDbobuHoHHzr6+4WJd5d6van3CxLvLvV7VOtcdfCFrZLeWAiyanDqqiANSwtBNt9uKxlbExPhTMaeRTSD8Hh2/vLvW0+1Qs7lNMX/EqHSeOlrPoB9V1Rm7/GPtfh/qfpC1P8D+DReSFAFP8D+DReSFzqeMJdNylnIiiWfNpeD5Ba0Vt5Jni7IWW1EXtqceDW33XPGxsDY2wtqWoud67qkMwSu/EKWnYzoeJXu+cHNH/wArG90VmzvVL+jl+1QdIoucYeqNzQwjlYKVw5xolBt4Dym70Ke5M29YRmOVkGKxGmlebNcXB0bjzDVYFpPhFvDwQWiiKl8V2yY7h+OGhDacQCqZCXOY/UI3SNa4l2u1wCd9rILoRU9mrqiKHDpXRZep+X0kgyvdpYT+aACXDjvNuG64N1EX9Ubmp3vYKQf3c32qDo9FzvR9UhmCN347S0z29DBKw+kvcPUpxlHb5geYJGQ4pG6lkduBc4OiJvYDXuIJ8LbeHpC0FFdpWbKrJWHuqqFjHva9jbSarWc6x4EFbPN2LT4Fh9VUUgaXwxOe0OBIJa24uAQbedc2Zs2wY9nKlNNiUcAjLmuvGx4ddpuN5eR6kF37J8/12f4J5MQijjMTw0CPVvBbffqJU7XJeStp2M5DjkjwlkLmyODncq15NwLbrPCkfuis2d6pf0cv2qDpFFzd7orNneqX9HL9qr5yhi0+PYfS1FWGh80TXuDQQASLmwJJt50G4RUntA2z5gyvis9JQsp+SjMYBkZIT20MbySRIBxceZeuaOqLpaR7o8t0/K2uOVlJa0npawdsR4yEFzoub/dGZrv3Gk8XJzfara4P1SdexwGN0Ubm33mBzmEDwNeXXPnCC+0Wry1mXDs20zajCH6o3XG8Wc1w4tcOYj+IIuCCo7tG2o4ds/a1r2GWoeLtiDgLNvbW879IuCBuubHoJATZFzlP1RuaHuPIwUrW8wLJSbeE8pv9AXn7orNneqX9HL9qg6RRc3t6ozNY4w0h8cc32qm+S9v2H47K2DHYet3vIDZA7VGXHgHXALLnxjpIQWyiIgIiICIiAsTE8RiwyMvk38wHyj0LLUezl3OPyvqlTx1i1oiUMlprWZhGqysmr3l9Qbk+gDoHgX5Sd0Z5Tf8AMF4r2pO6M8pv+YL09NIebrrKx0RF5L1Wgzj3Fnl/VcoipdnHuLPL+q5RFehg4PPz82bg9J17PG3mvc+Ibz7POt5nGqs2OMc51Hzbh9J9C9Mq4d1tGZptxeN1+ZnT5+PiAUexau+6Mznjhwb5I4e3zrnPJ9Qlwx/csNT/AAP4NF5IUAU/wP4NF5IXOp4w703KWcuT8e66z9mGSORxvNVci0/IibJoBAJ5mC9uc36V1guNqfCK/E8SNNRO/DumcwEnT2+p1zccOBWFtdV4HkXLuXYxHh1JELCxc5jXPf4XPIuf+WWy+4+HfyeL9Gz2Lnv7y+0Lvjf1lyfeX2hd8b+suQdAzYDhVQ0tmpYXNIsQ6JhBHQQQueduuScOynVQSYQwRx1LX3jbwa9hbqLd+4EPbu4Cx6bD1+8vtC7439ZcvGfYZnqqt1wY3W4ap726bXCC6dlOMzY7g1HLVEl4YYySSS7k3ujDiTvJIaCfCSudNpzHS45XCMEkzkAAXJJtYALovZbluvynhcdNioaJGOeTpNxZzy4b/OqFzUL5pkv/AC1n7RiC6sl7H8vZbgZ19Txz1BAMj5Wh4DuNmNd2rQCdxAubC5U0ZhtFH3OGMeJjR/BZKINbXZawXE26a6kgkHGz4o3b+neOPhXOu27I9Bk+sidhDdENQ1ztFyQx7XAP034NIc025t/NYLpxUV1TPvsO8U/0wILJ2X4m/HsEopKrtiYyx2rfq5N7orm/G+i/nWh28UsEWCSGNjQeVj3hoH5a2OxL4gov7797mWHt8+JJP62P/Ogj3U4U8M1JWcqxp/DN4gH/AKat/rGl70z5rfYqk6msfidZ/XN/Zq4kHh1jS96Z81vsXsxjYxZgsBzBa3Hcy4VlljX4zM2JjnaWl17F1ibbgeYFe+EYxQ49C2fC5BJE6+lzb2NnFp4+EEIOX9tXx/W+OL91hV6ZB2YYHlmlhM9PHJUloc+WRjXuD3N7YNJHatF7C1t3HeSqL21fH9b44v3WFdVhB49Y0trcky3Rpbb6FAdrGz7A8Sw6qqIqeOKeGN0okjY1pdobctdYdsC0W38NysVeVVSw10bo6poex4LXNcLhzSLEEc4IQUd1NNZIH18RJ06YngX3AgvaTbpII+aOhSjO2xNuda6Wrnr3M1hoazkg4RtbG1trl4vdwc7gPfedTvCMsYNgDnOwilihLhZxjY1uoA3ANuK5+2h58zJm7FJKLA5JWxslMEcULi0yOa4tc5xB33IJ3mwFuG8kL9wTKuEZfgZDQU8bQxoF9DbuIABc42uSbbyVsOsaTvbPmt9i53HU75tm7aWalBO86pZSb+EiIi/nT3OWau/0n6Sb7JB0LLhdBOCJoY3A8Q5jSD5iFzjt0ydQZWrYn4SwRxVDC7k27g17XWdpHMCHN3dN1k+5yzV3+k/STfZKIZ4oMy4HKykzRI9xiBdFqfrGh53ljjv0ks4HhY7gg6b2dYnJjGEUUszi5xhaHE8S5vaOJ87SpGobse+IqHyHftpFMkBERAREQFHs5dzj8r6pUhUezl3OPyvqlW4ecKs3CUTX3E/knNcOYg+g3Xwi9J5yR9mc3eW/OPsTszm7y35x9ijiKrZp6W71/ba4tjz8WY1r2BtjfcSeYj+K+sBwR2JO1TD8G07/AM4/JH8V74RliWps6tBaz5P5TvYPX9K2uL41Bg7OTpANdrADgwdJ9irtaI/DGsrXX88jHzRizYG8hT8SO2t+S35Pn+jxqKL6e90pJkNyTck85XyrqUikaKb3m86in+B/BovJCgCn+B/BovJCp6njC7puUs5cr7RMMr8hY6+anBF5uuYHEdq67+UI3czXEsI6B4QuqFqcyZWwnNsPI41CJGXuOIcw9LXDeD4uPA7lhbUVy7tuynjUTDWTimlLbujlDrNI42ktocL8N4JHMOC3P3zsn/zjB88KC4h1NmETE/c6tmj8EjGSAeDdpK1/uZf6U/wv+8gsl20/JzRc4jB89QfMXVGYXQTaMCpjUx23yOe6IX6A0xlxFrbzbxLAj6maMH8LiZI8FMB6+VKkeA7Acr4RIJK0yVJaQQ2UgMuDfe1oGrxOJB5wgmuU8Zqcw0UFTWQci6ZusR6tVmknQb2HFtncOdc35p//AFMn/vM/asXUwAHBVbimw77p4q7EOv8ATeds3J9b34Oa7Tq5XwcbeZBaaIiAqK6pn32HeKf6YFeqgu0zZh98U05665DkA8dy5TVr0fnttbR60H7sS+IKL++/e5l67YMGnxvBaplI3U9gbKAOcMeHOt0nQHbluMk5Z7DsPho+V5Xktfb6NGrVK+T3uo2trtx5lvEHN+xDaHhuUHzwY2/RFMWua/SSGvFwQ6wJsQRv5tPhV3t2h5TeLjEqW3hnjB9BN1HMybC8rZgkdLEJKd7jd3IloaTznQ4ED+zZRt/U00Jd+DxCQN6DC0m3j1AepBHNue0PDM1GCmwR/KRxOc97wCAX20ta0m1wBqubWOoWPFW1sgwyfCcEo2VQs4tdJboEkr5GefS5q0uA7Acr4RIJKsyVJabhspbouOlrQNXiJIPOFZfBByntq+P63xxfusK6sCqnOuwrswr5qzr/AJLldPadb69OmJjPfcqL3034c6tZAREQFyzh+LRZHzO+fE2nRFVTh1hv0v5VgeBz2Dw5dTKE512R5fztJy1UHxTkAGSIgF4AsNbSCDYbr7juAvYAINnBtGylUNDmYlTAEX7aZjT52uII84Xp2f5U/nKk/WIv9Sq+TqZmEnksTIHMDTAkeflRf0L59zL/AEp/hf8AeQWkdoGVB/5Kl/WIv9SoXbjnTC821cLcGcJGQMc0yAEBznO3gXG8DSN/A3Nt28y2m6menafxrEnOb0Mpw0+kyO+hZeKdTfhU7Im4VVviLdWt0kfKmQkjTwexrdO8bhvvvQS/Y98RUPkO/bSKZLTZOy72J0EFJyvKciCNenTqu9zve3NvfW48y3KAiIgIiICj2cu5x+V9UqQrwqqKnrQBUtDgN4up0t8bRKF6/Kswrle0FJPVfB2Od4gT61PYsMooe5xMH9kLKG7gtM9T6hnjpvcodSZTrJ99QQwek+gbvWt1Dh2F4CNcpF/lP3nzD2BbCqhmnFopCzwgAn1+xaeXKUc51SzPcek2JVe58+U6Qnt/DjGrCxTNck120A0j5R4nxDm+nxKPkk8VK+w2n7670NTsNp++u9DVdXJirGkKbY8lp1lE0Us7DafvrvQ1Ow2n7670NU9+iOxdFWMdKQIxck2AHOVYdBTGkiYw8WtAPjtv9ax8OwKkww3iBLvlO3nzcwWwWbNli/aGnDi+HeRERZ14iIgIiICIiAiIgIiICIiAiIgIiICIiAiIgIiICIiAiIgIiICIiAiIgIiICIiAiIgIiICIiAiIgIiICIiAiIgIiICIiAiIgIiICIiAiIgIiICIiAiIgIiICIiAiIgIiICIiAiIgIiICIiAiIgIiICIiAiIgIiICIiAiIgIiICIiAiIgIiICIiAiIgIiICIiAiIgIiICIiAiIg//9k="/>
          <p:cNvSpPr>
            <a:spLocks noChangeAspect="1" noChangeArrowheads="1"/>
          </p:cNvSpPr>
          <p:nvPr/>
        </p:nvSpPr>
        <p:spPr bwMode="auto">
          <a:xfrm>
            <a:off x="63501" y="-535782"/>
            <a:ext cx="3438525" cy="1103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4" descr="data:image/jpeg;base64,/9j/4AAQSkZJRgABAQAAAQABAAD/2wCEAAkGBggGDxISBxAWFRMUFxsXGBgUFRQaHBUXHBIVFxYXHBsdHSkeHCAjGxcWHzAiIyc1LS0sFx8yNTAtNiYrLCkBCQoKDgwOGg8PGjUkHh81KiksKTApNjApLSkpNSk2LCwpMjQpKiwsLCk1NCwsKSksLCwsMCwpKSwpNSwpLCw1Kf/AABEIAIsBaQMBIgACEQEDEQH/xAAcAAEAAgMBAQEAAAAAAAAAAAAABgcEBQgDAgH/xABUEAABAwIDAwMNCQsLBQEAAAABAAIDBBEFBhIHITETQVEIFBYiM1NhcXKBkaHRGDI0NVKSscLTFRcjJEJik5SztMFUVWVzgoOkstLj8ENERXSiNv/EABkBAQADAQEAAAAAAAAAAAAAAAACAwQBBf/EACMRAQACAQMEAgMAAAAAAAAAAAABAgMREzIEITFREmEiQUL/2gAMAwEAAhEDEQA/ALxREQEREBERAREQEREBERAREQEREBERAREQEREBERAREQEREBERAREQEREBERAREQEREBERAREQEREBERAREQEWmrM00VKdLLvI+Ta3pJ3+ZY/ZlT96f6WqyMV5/SuctI/aQoo92ZU/en+lqdmVP3p/pau7N/Tm9T2kKKPdmVP3p/panZlT96f6Wps39G9T2kKKPdmVP3p/panZlT96f6Wps39G9T2kKLXYdjtJiRtESHfJduJ8XMVsVXMTE6SsiYmNYERFx0REQEREBERAREQEREBERAREQEREBERAREQEREBERAREQEREBERAREQFps01j6WC0ZsXnT5rEn6LedblR7OXc4/K+qVZijW8K8s6UlE0RF6bzRFmUWE1mIfB2G3yjuHp5/Mt5S5Nb/3knmZ7T7FXbJWvmU647W8Qi6/QC73qmRo8Bw3uui/5x1H0G/0L5dmjDKbdAHHyWAfTZQ3pnjVZsxHKyKtoKt/vInnxMd7F9vwytjBc+J4A3klpFgpA/OcI95E4+NwHtWxmqfuhRvfa2qNxtxt2pUZy3jTWHYxUnxKDMe6MgsNiDcEcx5lYdBUmriY88XNBPjtv9arpT/A/g0Xkhc6mO0S70095hnIiLE2iIiAiIgIiICIiAiIgIiICIiAiIgIiICIiAiIgIiICIiAiIgIiICIiAo9nLucflfVKkK1WPYZLigjbHuAddx6Bb1qzFMReJlXliZrMQh1JRz1ztNO25+jwk8ylOH5apKAa64hxG8396308fGVkvkoctRWA8Q/Keen/AJuCiuIYrVYu4CQ7r7mDh4PGfCVq1tl8doZtK4/PeW+r82QQdrQt1kc53NH8So/WYzXV3dpDbobuHoHHzr6+4WJd5d6van3CxLvLvV7VOtcdfCFrZLeWAiyanDqqiANSwtBNt9uKxlbExPhTMaeRTSD8Hh2/vLvW0+1Qs7lNMX/EqHSeOlrPoB9V1Rm7/GPtfh/qfpC1P8D+DReSFAFP8D+DReSFzqeMJdNylnIiiWfNpeD5Ba0Vt5Jni7IWW1EXtqceDW33XPGxsDY2wtqWoud67qkMwSu/EKWnYzoeJXu+cHNH/wArG90VmzvVL+jl+1QdIoucYeqNzQwjlYKVw5xolBt4Dym70Ke5M29YRmOVkGKxGmlebNcXB0bjzDVYFpPhFvDwQWiiKl8V2yY7h+OGhDacQCqZCXOY/UI3SNa4l2u1wCd9rILoRU9mrqiKHDpXRZep+X0kgyvdpYT+aACXDjvNuG64N1EX9Ubmp3vYKQf3c32qDo9FzvR9UhmCN347S0z29DBKw+kvcPUpxlHb5geYJGQ4pG6lkduBc4OiJvYDXuIJ8LbeHpC0FFdpWbKrJWHuqqFjHva9jbSarWc6x4EFbPN2LT4Fh9VUUgaXwxOe0OBIJa24uAQbedc2Zs2wY9nKlNNiUcAjLmuvGx4ddpuN5eR6kF37J8/12f4J5MQijjMTw0CPVvBbffqJU7XJeStp2M5DjkjwlkLmyODncq15NwLbrPCkfuis2d6pf0cv2qDpFFzd7orNneqX9HL9qr5yhi0+PYfS1FWGh80TXuDQQASLmwJJt50G4RUntA2z5gyvis9JQsp+SjMYBkZIT20MbySRIBxceZeuaOqLpaR7o8t0/K2uOVlJa0npawdsR4yEFzoub/dGZrv3Gk8XJzfara4P1SdexwGN0Ubm33mBzmEDwNeXXPnCC+0Wry1mXDs20zajCH6o3XG8Wc1w4tcOYj+IIuCCo7tG2o4ds/a1r2GWoeLtiDgLNvbW879IuCBuubHoJATZFzlP1RuaHuPIwUrW8wLJSbeE8pv9AXn7orNneqX9HL9qg6RRc3t6ozNY4w0h8cc32qm+S9v2H47K2DHYet3vIDZA7VGXHgHXALLnxjpIQWyiIgIiICIiAsTE8RiwyMvk38wHyj0LLUezl3OPyvqlTx1i1oiUMlprWZhGqysmr3l9Qbk+gDoHgX5Sd0Z5Tf8AMF4r2pO6M8pv+YL09NIebrrKx0RF5L1Wgzj3Fnl/VcoipdnHuLPL+q5RFehg4PPz82bg9J17PG3mvc+Ibz7POt5nGqs2OMc51Hzbh9J9C9Mq4d1tGZptxeN1+ZnT5+PiAUexau+6Mznjhwb5I4e3zrnPJ9Qlwx/csNT/AAP4NF5IUAU/wP4NF5IXOp4w703KWcuT8e66z9mGSORxvNVci0/IibJoBAJ5mC9uc36V1guNqfCK/E8SNNRO/DumcwEnT2+p1zccOBWFtdV4HkXLuXYxHh1JELCxc5jXPf4XPIuf+WWy+4+HfyeL9Gz2Lnv7y+0Lvjf1lyfeX2hd8b+suQdAzYDhVQ0tmpYXNIsQ6JhBHQQQueduuScOynVQSYQwRx1LX3jbwa9hbqLd+4EPbu4Cx6bD1+8vtC7439ZcvGfYZnqqt1wY3W4ap726bXCC6dlOMzY7g1HLVEl4YYySSS7k3ujDiTvJIaCfCSudNpzHS45XCMEkzkAAXJJtYALovZbluvynhcdNioaJGOeTpNxZzy4b/OqFzUL5pkv/AC1n7RiC6sl7H8vZbgZ19Txz1BAMj5Wh4DuNmNd2rQCdxAubC5U0ZhtFH3OGMeJjR/BZKINbXZawXE26a6kgkHGz4o3b+neOPhXOu27I9Bk+sidhDdENQ1ztFyQx7XAP034NIc025t/NYLpxUV1TPvsO8U/0wILJ2X4m/HsEopKrtiYyx2rfq5N7orm/G+i/nWh28UsEWCSGNjQeVj3hoH5a2OxL4gov7797mWHt8+JJP62P/Ogj3U4U8M1JWcqxp/DN4gH/AKat/rGl70z5rfYqk6msfidZ/XN/Zq4kHh1jS96Z81vsXsxjYxZgsBzBa3Hcy4VlljX4zM2JjnaWl17F1ibbgeYFe+EYxQ49C2fC5BJE6+lzb2NnFp4+EEIOX9tXx/W+OL91hV6ZB2YYHlmlhM9PHJUloc+WRjXuD3N7YNJHatF7C1t3HeSqL21fH9b44v3WFdVhB49Y0trcky3Rpbb6FAdrGz7A8Sw6qqIqeOKeGN0okjY1pdobctdYdsC0W38NysVeVVSw10bo6poex4LXNcLhzSLEEc4IQUd1NNZIH18RJ06YngX3AgvaTbpII+aOhSjO2xNuda6Wrnr3M1hoazkg4RtbG1trl4vdwc7gPfedTvCMsYNgDnOwilihLhZxjY1uoA3ANuK5+2h58zJm7FJKLA5JWxslMEcULi0yOa4tc5xB33IJ3mwFuG8kL9wTKuEZfgZDQU8bQxoF9DbuIABc42uSbbyVsOsaTvbPmt9i53HU75tm7aWalBO86pZSb+EiIi/nT3OWau/0n6Sb7JB0LLhdBOCJoY3A8Q5jSD5iFzjt0ydQZWrYn4SwRxVDC7k27g17XWdpHMCHN3dN1k+5yzV3+k/STfZKIZ4oMy4HKykzRI9xiBdFqfrGh53ljjv0ks4HhY7gg6b2dYnJjGEUUszi5xhaHE8S5vaOJ87SpGobse+IqHyHftpFMkBERAREQFHs5dzj8r6pUhUezl3OPyvqlW4ecKs3CUTX3E/knNcOYg+g3Xwi9J5yR9mc3eW/OPsTszm7y35x9ijiKrZp6W71/ba4tjz8WY1r2BtjfcSeYj+K+sBwR2JO1TD8G07/AM4/JH8V74RliWps6tBaz5P5TvYPX9K2uL41Bg7OTpANdrADgwdJ9irtaI/DGsrXX88jHzRizYG8hT8SO2t+S35Pn+jxqKL6e90pJkNyTck85XyrqUikaKb3m86in+B/BovJCgCn+B/BovJCp6njC7puUs5cr7RMMr8hY6+anBF5uuYHEdq67+UI3czXEsI6B4QuqFqcyZWwnNsPI41CJGXuOIcw9LXDeD4uPA7lhbUVy7tuynjUTDWTimlLbujlDrNI42ktocL8N4JHMOC3P3zsn/zjB88KC4h1NmETE/c6tmj8EjGSAeDdpK1/uZf6U/wv+8gsl20/JzRc4jB89QfMXVGYXQTaMCpjUx23yOe6IX6A0xlxFrbzbxLAj6maMH8LiZI8FMB6+VKkeA7Acr4RIJK0yVJaQQ2UgMuDfe1oGrxOJB5wgmuU8Zqcw0UFTWQci6ZusR6tVmknQb2HFtncOdc35p//AFMn/vM/asXUwAHBVbimw77p4q7EOv8ATeds3J9b34Oa7Tq5XwcbeZBaaIiAqK6pn32HeKf6YFeqgu0zZh98U05665DkA8dy5TVr0fnttbR60H7sS+IKL++/e5l67YMGnxvBaplI3U9gbKAOcMeHOt0nQHbluMk5Z7DsPho+V5Xktfb6NGrVK+T3uo2trtx5lvEHN+xDaHhuUHzwY2/RFMWua/SSGvFwQ6wJsQRv5tPhV3t2h5TeLjEqW3hnjB9BN1HMybC8rZgkdLEJKd7jd3IloaTznQ4ED+zZRt/U00Jd+DxCQN6DC0m3j1AepBHNue0PDM1GCmwR/KRxOc97wCAX20ta0m1wBqubWOoWPFW1sgwyfCcEo2VQs4tdJboEkr5GefS5q0uA7Acr4RIJKsyVJabhspbouOlrQNXiJIPOFZfBByntq+P63xxfusK6sCqnOuwrswr5qzr/AJLldPadb69OmJjPfcqL3034c6tZAREQFyzh+LRZHzO+fE2nRFVTh1hv0v5VgeBz2Dw5dTKE512R5fztJy1UHxTkAGSIgF4AsNbSCDYbr7juAvYAINnBtGylUNDmYlTAEX7aZjT52uII84Xp2f5U/nKk/WIv9Sq+TqZmEnksTIHMDTAkeflRf0L59zL/AEp/hf8AeQWkdoGVB/5Kl/WIv9SoXbjnTC821cLcGcJGQMc0yAEBznO3gXG8DSN/A3Nt28y2m6menafxrEnOb0Mpw0+kyO+hZeKdTfhU7Im4VVviLdWt0kfKmQkjTwexrdO8bhvvvQS/Y98RUPkO/bSKZLTZOy72J0EFJyvKciCNenTqu9zve3NvfW48y3KAiIgIiICj2cu5x+V9UqQrwqqKnrQBUtDgN4up0t8bRKF6/Kswrle0FJPVfB2Od4gT61PYsMooe5xMH9kLKG7gtM9T6hnjpvcodSZTrJ99QQwek+gbvWt1Dh2F4CNcpF/lP3nzD2BbCqhmnFopCzwgAn1+xaeXKUc51SzPcek2JVe58+U6Qnt/DjGrCxTNck120A0j5R4nxDm+nxKPkk8VK+w2n7670NTsNp++u9DVdXJirGkKbY8lp1lE0Us7DafvrvQ1Ow2n7670NU9+iOxdFWMdKQIxck2AHOVYdBTGkiYw8WtAPjtv9ax8OwKkww3iBLvlO3nzcwWwWbNli/aGnDi+HeRERZ14iIgIiICIiAiIgIiICIiAiIgIiICIiAiIgIiICIiAiIgIiICIiAiIgIiICIiAiIgIiICIiAiIgIiICIiAiIgIiICIiAiIgIiICIiAiIgIiICIiAiIgIiICIiAiIgIiICIiAiIgIiICIiAiIgIiICIiAiIgIiICIiAiIgIiICIiAiIgIiICIiAiIgIiICIiAiIgIiICIiAiIg//9k="/>
          <p:cNvSpPr>
            <a:spLocks noChangeAspect="1" noChangeArrowheads="1"/>
          </p:cNvSpPr>
          <p:nvPr/>
        </p:nvSpPr>
        <p:spPr bwMode="auto">
          <a:xfrm>
            <a:off x="215901" y="-408782"/>
            <a:ext cx="3438525" cy="1103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4" name="Tittel 1"/>
          <p:cNvSpPr txBox="1">
            <a:spLocks/>
          </p:cNvSpPr>
          <p:nvPr/>
        </p:nvSpPr>
        <p:spPr>
          <a:xfrm>
            <a:off x="215901" y="1633364"/>
            <a:ext cx="8628188" cy="1225021"/>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br>
              <a:rPr kumimoji="0" lang="nb-NO"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nb-NO"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p>
        </p:txBody>
      </p:sp>
      <p:pic>
        <p:nvPicPr>
          <p:cNvPr id="17" name="Bild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7" y="3440542"/>
            <a:ext cx="2299745" cy="1400376"/>
          </a:xfrm>
          <a:prstGeom prst="rect">
            <a:avLst/>
          </a:prstGeom>
        </p:spPr>
      </p:pic>
      <p:pic>
        <p:nvPicPr>
          <p:cNvPr id="10" name="Bild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4088" y="3433564"/>
            <a:ext cx="2178347" cy="1400478"/>
          </a:xfrm>
          <a:prstGeom prst="rect">
            <a:avLst/>
          </a:prstGeom>
        </p:spPr>
      </p:pic>
      <p:pic>
        <p:nvPicPr>
          <p:cNvPr id="12" name="Bild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3728" y="3436226"/>
            <a:ext cx="2092537" cy="1397815"/>
          </a:xfrm>
          <a:prstGeom prst="rect">
            <a:avLst/>
          </a:prstGeom>
        </p:spPr>
      </p:pic>
      <p:pic>
        <p:nvPicPr>
          <p:cNvPr id="16" name="Bild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9952" y="3433666"/>
            <a:ext cx="1973420" cy="1400375"/>
          </a:xfrm>
          <a:prstGeom prst="rect">
            <a:avLst/>
          </a:prstGeom>
        </p:spPr>
      </p:pic>
      <p:sp>
        <p:nvSpPr>
          <p:cNvPr id="13" name="Rektangel 12"/>
          <p:cNvSpPr/>
          <p:nvPr/>
        </p:nvSpPr>
        <p:spPr>
          <a:xfrm>
            <a:off x="644229" y="334427"/>
            <a:ext cx="7167711" cy="3908762"/>
          </a:xfrm>
          <a:prstGeom prst="rect">
            <a:avLst/>
          </a:prstGeom>
        </p:spPr>
        <p:txBody>
          <a:bodyPr wrap="square">
            <a:spAutoFit/>
          </a:bodyPr>
          <a:lstStyle/>
          <a:p>
            <a:endParaRPr lang="nb-NO" sz="2400" b="1" dirty="0">
              <a:solidFill>
                <a:schemeClr val="tx1">
                  <a:lumMod val="75000"/>
                  <a:lumOff val="25000"/>
                </a:schemeClr>
              </a:solidFill>
              <a:latin typeface="+mj-lt"/>
            </a:endParaRPr>
          </a:p>
          <a:p>
            <a:endParaRPr lang="nb-NO" sz="2400" b="1" dirty="0">
              <a:solidFill>
                <a:schemeClr val="tx1">
                  <a:lumMod val="75000"/>
                  <a:lumOff val="25000"/>
                </a:schemeClr>
              </a:solidFill>
              <a:latin typeface="+mj-lt"/>
            </a:endParaRPr>
          </a:p>
          <a:p>
            <a:r>
              <a:rPr lang="nb-NO" sz="1600" dirty="0">
                <a:solidFill>
                  <a:schemeClr val="tx1">
                    <a:lumMod val="75000"/>
                    <a:lumOff val="25000"/>
                  </a:schemeClr>
                </a:solidFill>
              </a:rPr>
              <a:t>Verneombudets dag, 28. mars 2019</a:t>
            </a:r>
          </a:p>
          <a:p>
            <a:endParaRPr lang="nb-NO" sz="2400" b="1" dirty="0">
              <a:solidFill>
                <a:schemeClr val="tx1">
                  <a:lumMod val="75000"/>
                  <a:lumOff val="25000"/>
                </a:schemeClr>
              </a:solidFill>
              <a:latin typeface="+mj-lt"/>
            </a:endParaRPr>
          </a:p>
          <a:p>
            <a:r>
              <a:rPr lang="nb-NO" sz="2400" b="1" dirty="0">
                <a:solidFill>
                  <a:schemeClr val="tx1">
                    <a:lumMod val="75000"/>
                    <a:lumOff val="25000"/>
                  </a:schemeClr>
                </a:solidFill>
                <a:latin typeface="+mj-lt"/>
              </a:rPr>
              <a:t>DEN OPTIMALE INNE-ARBEIDSPLASS</a:t>
            </a:r>
          </a:p>
          <a:p>
            <a:endParaRPr lang="nb-NO" sz="2400" b="1" dirty="0">
              <a:solidFill>
                <a:schemeClr val="tx1">
                  <a:lumMod val="75000"/>
                  <a:lumOff val="25000"/>
                </a:schemeClr>
              </a:solidFill>
              <a:latin typeface="+mj-lt"/>
            </a:endParaRPr>
          </a:p>
          <a:p>
            <a:endParaRPr lang="nb-NO" sz="2400" b="1" dirty="0">
              <a:solidFill>
                <a:schemeClr val="tx1">
                  <a:lumMod val="75000"/>
                  <a:lumOff val="25000"/>
                </a:schemeClr>
              </a:solidFill>
              <a:latin typeface="+mj-lt"/>
            </a:endParaRPr>
          </a:p>
          <a:p>
            <a:r>
              <a:rPr lang="nb-NO" sz="1600" dirty="0">
                <a:solidFill>
                  <a:schemeClr val="tx1">
                    <a:lumMod val="75000"/>
                    <a:lumOff val="25000"/>
                  </a:schemeClr>
                </a:solidFill>
              </a:rPr>
              <a:t>Interiørarkitekt MNIL Elisabeth Trømborg IARK as</a:t>
            </a:r>
          </a:p>
          <a:p>
            <a:endParaRPr lang="nb-NO" sz="2400" b="1" dirty="0">
              <a:solidFill>
                <a:schemeClr val="tx1">
                  <a:lumMod val="75000"/>
                  <a:lumOff val="25000"/>
                </a:schemeClr>
              </a:solidFill>
              <a:latin typeface="+mj-lt"/>
            </a:endParaRPr>
          </a:p>
          <a:p>
            <a:endParaRPr lang="nb-NO" sz="2400" b="1" dirty="0">
              <a:solidFill>
                <a:schemeClr val="tx1">
                  <a:lumMod val="75000"/>
                  <a:lumOff val="25000"/>
                </a:schemeClr>
              </a:solidFill>
              <a:latin typeface="+mj-lt"/>
            </a:endParaRPr>
          </a:p>
          <a:p>
            <a:r>
              <a:rPr lang="nb-NO" sz="2400" b="1" dirty="0">
                <a:solidFill>
                  <a:schemeClr val="tx1">
                    <a:lumMod val="75000"/>
                    <a:lumOff val="25000"/>
                  </a:schemeClr>
                </a:solidFill>
                <a:latin typeface="+mj-lt"/>
              </a:rPr>
              <a:t> </a:t>
            </a:r>
          </a:p>
        </p:txBody>
      </p:sp>
    </p:spTree>
    <p:extLst>
      <p:ext uri="{BB962C8B-B14F-4D97-AF65-F5344CB8AC3E}">
        <p14:creationId xmlns:p14="http://schemas.microsoft.com/office/powerpoint/2010/main" val="3406290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9896" y="3997394"/>
            <a:ext cx="3419822" cy="1157642"/>
          </a:xfrm>
          <a:prstGeom prst="rect">
            <a:avLst/>
          </a:prstGeom>
        </p:spPr>
      </p:pic>
      <p:pic>
        <p:nvPicPr>
          <p:cNvPr id="3" name="Bild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7847" y="3764132"/>
            <a:ext cx="3888432" cy="1351332"/>
          </a:xfrm>
          <a:prstGeom prst="rect">
            <a:avLst/>
          </a:prstGeom>
        </p:spPr>
      </p:pic>
      <p:pic>
        <p:nvPicPr>
          <p:cNvPr id="4" name="Bild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3451" y="625252"/>
            <a:ext cx="3498469" cy="1340843"/>
          </a:xfrm>
          <a:prstGeom prst="rect">
            <a:avLst/>
          </a:prstGeom>
        </p:spPr>
      </p:pic>
      <p:pic>
        <p:nvPicPr>
          <p:cNvPr id="5" name="Bild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2829" y="2276647"/>
            <a:ext cx="3337781" cy="1249356"/>
          </a:xfrm>
          <a:prstGeom prst="rect">
            <a:avLst/>
          </a:prstGeom>
        </p:spPr>
      </p:pic>
      <p:pic>
        <p:nvPicPr>
          <p:cNvPr id="6" name="Bild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2829" y="1966095"/>
            <a:ext cx="3498469" cy="188439"/>
          </a:xfrm>
          <a:prstGeom prst="rect">
            <a:avLst/>
          </a:prstGeom>
        </p:spPr>
      </p:pic>
      <p:pic>
        <p:nvPicPr>
          <p:cNvPr id="7" name="Bild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876" y="3526003"/>
            <a:ext cx="3337781" cy="238129"/>
          </a:xfrm>
          <a:prstGeom prst="rect">
            <a:avLst/>
          </a:prstGeom>
        </p:spPr>
      </p:pic>
      <p:pic>
        <p:nvPicPr>
          <p:cNvPr id="8"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733739" y="897148"/>
            <a:ext cx="3816424" cy="1015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770771" y="2449902"/>
            <a:ext cx="3838391" cy="100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tel 6"/>
          <p:cNvSpPr txBox="1">
            <a:spLocks/>
          </p:cNvSpPr>
          <p:nvPr/>
        </p:nvSpPr>
        <p:spPr>
          <a:xfrm>
            <a:off x="574165" y="303453"/>
            <a:ext cx="7886267" cy="321799"/>
          </a:xfrm>
          <a:prstGeom prst="rect">
            <a:avLst/>
          </a:prstGeom>
        </p:spPr>
        <p:txBody>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t>SONER</a:t>
            </a:r>
            <a:r>
              <a:rPr lang="nb-NO" dirty="0"/>
              <a:t> | </a:t>
            </a:r>
            <a:r>
              <a:rPr lang="nb-NO" sz="1400" dirty="0"/>
              <a:t>ORGANISERING AV PLANEN</a:t>
            </a:r>
            <a:br>
              <a:rPr lang="nb-NO" dirty="0"/>
            </a:br>
            <a:endParaRPr lang="nb-NO" dirty="0"/>
          </a:p>
        </p:txBody>
      </p:sp>
    </p:spTree>
    <p:extLst>
      <p:ext uri="{BB962C8B-B14F-4D97-AF65-F5344CB8AC3E}">
        <p14:creationId xmlns:p14="http://schemas.microsoft.com/office/powerpoint/2010/main" val="286801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A3572ADD-470E-4F1B-8355-C2F47FA2CB55}"/>
              </a:ext>
            </a:extLst>
          </p:cNvPr>
          <p:cNvGrpSpPr/>
          <p:nvPr/>
        </p:nvGrpSpPr>
        <p:grpSpPr>
          <a:xfrm>
            <a:off x="827584" y="697260"/>
            <a:ext cx="6904014" cy="4147338"/>
            <a:chOff x="1896168" y="378225"/>
            <a:chExt cx="6898251" cy="3897499"/>
          </a:xfrm>
        </p:grpSpPr>
        <p:pic>
          <p:nvPicPr>
            <p:cNvPr id="6" name="Bilde 5">
              <a:extLst>
                <a:ext uri="{FF2B5EF4-FFF2-40B4-BE49-F238E27FC236}">
                  <a16:creationId xmlns:a16="http://schemas.microsoft.com/office/drawing/2014/main" id="{B7AFBA19-2475-4D34-A28C-05D83E3C33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6168" y="378225"/>
              <a:ext cx="6898251" cy="3897499"/>
            </a:xfrm>
            <a:prstGeom prst="rect">
              <a:avLst/>
            </a:prstGeom>
          </p:spPr>
        </p:pic>
        <p:sp>
          <p:nvSpPr>
            <p:cNvPr id="2" name="Rektangel 1">
              <a:extLst>
                <a:ext uri="{FF2B5EF4-FFF2-40B4-BE49-F238E27FC236}">
                  <a16:creationId xmlns:a16="http://schemas.microsoft.com/office/drawing/2014/main" id="{79122D8F-BEA6-48F4-AAF8-23C2A6AE6FC3}"/>
                </a:ext>
              </a:extLst>
            </p:cNvPr>
            <p:cNvSpPr/>
            <p:nvPr/>
          </p:nvSpPr>
          <p:spPr>
            <a:xfrm>
              <a:off x="7220333" y="2575618"/>
              <a:ext cx="1574085" cy="1506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pic>
        <p:nvPicPr>
          <p:cNvPr id="10" name="Bilde 9">
            <a:extLst>
              <a:ext uri="{FF2B5EF4-FFF2-40B4-BE49-F238E27FC236}">
                <a16:creationId xmlns:a16="http://schemas.microsoft.com/office/drawing/2014/main" id="{D3D2AE95-0A2F-4039-8C3E-95649561E6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6952" y="3206468"/>
            <a:ext cx="2063965" cy="1984414"/>
          </a:xfrm>
          <a:prstGeom prst="rect">
            <a:avLst/>
          </a:prstGeom>
        </p:spPr>
      </p:pic>
      <p:sp>
        <p:nvSpPr>
          <p:cNvPr id="9" name="TekstSylinder 8">
            <a:extLst>
              <a:ext uri="{FF2B5EF4-FFF2-40B4-BE49-F238E27FC236}">
                <a16:creationId xmlns:a16="http://schemas.microsoft.com/office/drawing/2014/main" id="{CC1FB9D8-530D-4918-A57F-48EFD618739A}"/>
              </a:ext>
            </a:extLst>
          </p:cNvPr>
          <p:cNvSpPr txBox="1"/>
          <p:nvPr/>
        </p:nvSpPr>
        <p:spPr>
          <a:xfrm>
            <a:off x="7474539" y="3581274"/>
            <a:ext cx="1652384" cy="1200329"/>
          </a:xfrm>
          <a:prstGeom prst="rect">
            <a:avLst/>
          </a:prstGeom>
          <a:solidFill>
            <a:schemeClr val="bg1"/>
          </a:solidFill>
        </p:spPr>
        <p:txBody>
          <a:bodyPr wrap="square" rtlCol="0">
            <a:spAutoFit/>
          </a:bodyPr>
          <a:lstStyle/>
          <a:p>
            <a:r>
              <a:rPr lang="nb-NO" sz="800" dirty="0">
                <a:solidFill>
                  <a:schemeClr val="tx1">
                    <a:lumMod val="75000"/>
                    <a:lumOff val="25000"/>
                  </a:schemeClr>
                </a:solidFill>
              </a:rPr>
              <a:t>Felles arbeid</a:t>
            </a:r>
          </a:p>
          <a:p>
            <a:endParaRPr lang="nb-NO" sz="800" dirty="0">
              <a:solidFill>
                <a:schemeClr val="tx1">
                  <a:lumMod val="75000"/>
                  <a:lumOff val="25000"/>
                </a:schemeClr>
              </a:solidFill>
            </a:endParaRPr>
          </a:p>
          <a:p>
            <a:r>
              <a:rPr lang="nb-NO" sz="800" dirty="0">
                <a:solidFill>
                  <a:schemeClr val="tx1">
                    <a:lumMod val="75000"/>
                    <a:lumOff val="25000"/>
                  </a:schemeClr>
                </a:solidFill>
              </a:rPr>
              <a:t>Hjemmebaser</a:t>
            </a:r>
          </a:p>
          <a:p>
            <a:endParaRPr lang="nb-NO" sz="800" dirty="0">
              <a:solidFill>
                <a:schemeClr val="tx1">
                  <a:lumMod val="75000"/>
                  <a:lumOff val="25000"/>
                </a:schemeClr>
              </a:solidFill>
            </a:endParaRPr>
          </a:p>
          <a:p>
            <a:r>
              <a:rPr lang="nb-NO" sz="800" dirty="0">
                <a:solidFill>
                  <a:schemeClr val="tx1">
                    <a:lumMod val="75000"/>
                    <a:lumOff val="25000"/>
                  </a:schemeClr>
                </a:solidFill>
              </a:rPr>
              <a:t>Sosiale soner</a:t>
            </a:r>
          </a:p>
          <a:p>
            <a:endParaRPr lang="nb-NO" sz="800" dirty="0">
              <a:solidFill>
                <a:schemeClr val="tx1">
                  <a:lumMod val="75000"/>
                  <a:lumOff val="25000"/>
                </a:schemeClr>
              </a:solidFill>
            </a:endParaRPr>
          </a:p>
          <a:p>
            <a:r>
              <a:rPr lang="nb-NO" sz="800" dirty="0">
                <a:solidFill>
                  <a:schemeClr val="tx1">
                    <a:lumMod val="75000"/>
                    <a:lumOff val="25000"/>
                  </a:schemeClr>
                </a:solidFill>
              </a:rPr>
              <a:t>Gangvei</a:t>
            </a:r>
          </a:p>
          <a:p>
            <a:endParaRPr lang="nb-NO" sz="800" dirty="0">
              <a:solidFill>
                <a:schemeClr val="tx1">
                  <a:lumMod val="75000"/>
                  <a:lumOff val="25000"/>
                </a:schemeClr>
              </a:solidFill>
            </a:endParaRPr>
          </a:p>
          <a:p>
            <a:r>
              <a:rPr lang="nb-NO" sz="800" dirty="0">
                <a:solidFill>
                  <a:schemeClr val="tx1">
                    <a:lumMod val="75000"/>
                    <a:lumOff val="25000"/>
                  </a:schemeClr>
                </a:solidFill>
              </a:rPr>
              <a:t>Dagslys / utsyn</a:t>
            </a:r>
          </a:p>
        </p:txBody>
      </p:sp>
      <p:sp>
        <p:nvSpPr>
          <p:cNvPr id="13" name="Tittel 6">
            <a:extLst>
              <a:ext uri="{FF2B5EF4-FFF2-40B4-BE49-F238E27FC236}">
                <a16:creationId xmlns:a16="http://schemas.microsoft.com/office/drawing/2014/main" id="{09A1F5FF-6531-4B11-BA07-A84491DD4767}"/>
              </a:ext>
            </a:extLst>
          </p:cNvPr>
          <p:cNvSpPr txBox="1">
            <a:spLocks/>
          </p:cNvSpPr>
          <p:nvPr/>
        </p:nvSpPr>
        <p:spPr>
          <a:xfrm>
            <a:off x="641483" y="337220"/>
            <a:ext cx="6378789" cy="352440"/>
          </a:xfrm>
          <a:prstGeom prst="rect">
            <a:avLst/>
          </a:prstGeom>
        </p:spPr>
        <p:txBody>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err="1">
                <a:solidFill>
                  <a:schemeClr val="tx1">
                    <a:lumMod val="75000"/>
                    <a:lumOff val="25000"/>
                  </a:schemeClr>
                </a:solidFill>
              </a:rPr>
              <a:t>Mcb</a:t>
            </a:r>
            <a:r>
              <a:rPr lang="nb-NO" dirty="0">
                <a:solidFill>
                  <a:schemeClr val="tx1">
                    <a:lumMod val="75000"/>
                    <a:lumOff val="25000"/>
                  </a:schemeClr>
                </a:solidFill>
              </a:rPr>
              <a:t> | </a:t>
            </a:r>
            <a:r>
              <a:rPr lang="nb-NO" sz="1400" dirty="0">
                <a:solidFill>
                  <a:schemeClr val="tx1">
                    <a:lumMod val="75000"/>
                    <a:lumOff val="25000"/>
                  </a:schemeClr>
                </a:solidFill>
              </a:rPr>
              <a:t>media city bergen generell plan</a:t>
            </a:r>
            <a:br>
              <a:rPr lang="nb-NO" dirty="0">
                <a:solidFill>
                  <a:schemeClr val="tx1">
                    <a:lumMod val="75000"/>
                    <a:lumOff val="25000"/>
                  </a:schemeClr>
                </a:solidFill>
              </a:rPr>
            </a:br>
            <a:endParaRPr lang="nb-NO" dirty="0">
              <a:solidFill>
                <a:schemeClr val="tx1">
                  <a:lumMod val="75000"/>
                  <a:lumOff val="25000"/>
                </a:schemeClr>
              </a:solidFill>
            </a:endParaRPr>
          </a:p>
        </p:txBody>
      </p:sp>
    </p:spTree>
    <p:extLst>
      <p:ext uri="{BB962C8B-B14F-4D97-AF65-F5344CB8AC3E}">
        <p14:creationId xmlns:p14="http://schemas.microsoft.com/office/powerpoint/2010/main" val="1849085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0921" y="2451639"/>
            <a:ext cx="6555112" cy="1447946"/>
          </a:xfrm>
          <a:prstGeom prst="rect">
            <a:avLst/>
          </a:prstGeom>
        </p:spPr>
      </p:pic>
      <p:sp>
        <p:nvSpPr>
          <p:cNvPr id="34" name="Tittel 1"/>
          <p:cNvSpPr txBox="1">
            <a:spLocks/>
          </p:cNvSpPr>
          <p:nvPr/>
        </p:nvSpPr>
        <p:spPr>
          <a:xfrm>
            <a:off x="353451" y="284920"/>
            <a:ext cx="5226661" cy="844388"/>
          </a:xfrm>
          <a:prstGeom prst="rect">
            <a:avLst/>
          </a:prstGeom>
        </p:spPr>
        <p:txBody>
          <a:bodyPr/>
          <a:lstStyle>
            <a:lvl1pPr algn="l" defTabSz="914095" rtl="0" eaLnBrk="1" latinLnBrk="0" hangingPunct="1">
              <a:spcBef>
                <a:spcPct val="0"/>
              </a:spcBef>
              <a:buNone/>
              <a:defRPr sz="2700" b="1" kern="1200" cap="all" baseline="0">
                <a:solidFill>
                  <a:schemeClr val="tx1"/>
                </a:solidFill>
                <a:latin typeface="+mj-lt"/>
                <a:ea typeface="+mj-ea"/>
                <a:cs typeface="+mj-cs"/>
              </a:defRPr>
            </a:lvl1pPr>
          </a:lstStyle>
          <a:p>
            <a:r>
              <a:rPr lang="nb-NO" sz="2000" dirty="0" err="1">
                <a:solidFill>
                  <a:schemeClr val="tx1">
                    <a:lumMod val="75000"/>
                    <a:lumOff val="25000"/>
                  </a:schemeClr>
                </a:solidFill>
              </a:rPr>
              <a:t>Mcb</a:t>
            </a:r>
            <a:r>
              <a:rPr lang="nb-NO" dirty="0">
                <a:solidFill>
                  <a:schemeClr val="tx1">
                    <a:lumMod val="75000"/>
                    <a:lumOff val="25000"/>
                  </a:schemeClr>
                </a:solidFill>
              </a:rPr>
              <a:t> | </a:t>
            </a:r>
            <a:r>
              <a:rPr lang="nb-NO" sz="1400" dirty="0">
                <a:solidFill>
                  <a:schemeClr val="tx1">
                    <a:lumMod val="75000"/>
                    <a:lumOff val="25000"/>
                  </a:schemeClr>
                </a:solidFill>
              </a:rPr>
              <a:t>media city BERGEN </a:t>
            </a:r>
          </a:p>
        </p:txBody>
      </p:sp>
      <p:pic>
        <p:nvPicPr>
          <p:cNvPr id="3" name="Bil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9299" y="3930379"/>
            <a:ext cx="1582208" cy="1186725"/>
          </a:xfrm>
          <a:prstGeom prst="rect">
            <a:avLst/>
          </a:prstGeom>
        </p:spPr>
      </p:pic>
      <p:pic>
        <p:nvPicPr>
          <p:cNvPr id="7" name="Bild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963" y="3930379"/>
            <a:ext cx="1582206" cy="1186725"/>
          </a:xfrm>
          <a:prstGeom prst="rect">
            <a:avLst/>
          </a:prstGeom>
        </p:spPr>
      </p:pic>
      <p:pic>
        <p:nvPicPr>
          <p:cNvPr id="8" name="Bild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3968" y="3930379"/>
            <a:ext cx="2195811" cy="1186725"/>
          </a:xfrm>
          <a:prstGeom prst="rect">
            <a:avLst/>
          </a:prstGeom>
        </p:spPr>
      </p:pic>
      <p:pic>
        <p:nvPicPr>
          <p:cNvPr id="5" name="Bilde 4">
            <a:extLst>
              <a:ext uri="{FF2B5EF4-FFF2-40B4-BE49-F238E27FC236}">
                <a16:creationId xmlns:a16="http://schemas.microsoft.com/office/drawing/2014/main" id="{DBCC03E4-A9D7-40E2-8869-38949E4A2E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317"/>
          <a:stretch/>
        </p:blipFill>
        <p:spPr>
          <a:xfrm>
            <a:off x="2345575" y="1102439"/>
            <a:ext cx="1528266" cy="1318405"/>
          </a:xfrm>
          <a:prstGeom prst="rect">
            <a:avLst/>
          </a:prstGeom>
        </p:spPr>
      </p:pic>
      <p:pic>
        <p:nvPicPr>
          <p:cNvPr id="9" name="Bilde 8">
            <a:extLst>
              <a:ext uri="{FF2B5EF4-FFF2-40B4-BE49-F238E27FC236}">
                <a16:creationId xmlns:a16="http://schemas.microsoft.com/office/drawing/2014/main" id="{62E3E625-8FAF-4678-9F09-F66478C81E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24197" y="2464665"/>
            <a:ext cx="2014922" cy="2475628"/>
          </a:xfrm>
          <a:prstGeom prst="rect">
            <a:avLst/>
          </a:prstGeom>
        </p:spPr>
      </p:pic>
      <p:pic>
        <p:nvPicPr>
          <p:cNvPr id="20" name="Bilde 19">
            <a:extLst>
              <a:ext uri="{FF2B5EF4-FFF2-40B4-BE49-F238E27FC236}">
                <a16:creationId xmlns:a16="http://schemas.microsoft.com/office/drawing/2014/main" id="{1E7C4C3D-77DF-486A-BB77-84B6348F6C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5269" y="1102440"/>
            <a:ext cx="1789299" cy="1318405"/>
          </a:xfrm>
          <a:prstGeom prst="rect">
            <a:avLst/>
          </a:prstGeom>
        </p:spPr>
      </p:pic>
      <p:pic>
        <p:nvPicPr>
          <p:cNvPr id="12" name="Bilde 11">
            <a:extLst>
              <a:ext uri="{FF2B5EF4-FFF2-40B4-BE49-F238E27FC236}">
                <a16:creationId xmlns:a16="http://schemas.microsoft.com/office/drawing/2014/main" id="{311C3FD4-06E7-4059-A03E-08974D5E91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00373" y="295438"/>
            <a:ext cx="3138746" cy="2095107"/>
          </a:xfrm>
          <a:prstGeom prst="rect">
            <a:avLst/>
          </a:prstGeom>
        </p:spPr>
      </p:pic>
    </p:spTree>
    <p:extLst>
      <p:ext uri="{BB962C8B-B14F-4D97-AF65-F5344CB8AC3E}">
        <p14:creationId xmlns:p14="http://schemas.microsoft.com/office/powerpoint/2010/main" val="2884392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129A06-D8F6-4930-BB0B-BBCD994CC5FB}"/>
              </a:ext>
            </a:extLst>
          </p:cNvPr>
          <p:cNvSpPr>
            <a:spLocks noGrp="1"/>
          </p:cNvSpPr>
          <p:nvPr>
            <p:ph type="title"/>
          </p:nvPr>
        </p:nvSpPr>
        <p:spPr>
          <a:xfrm>
            <a:off x="662529" y="409228"/>
            <a:ext cx="7077823" cy="851988"/>
          </a:xfrm>
        </p:spPr>
        <p:txBody>
          <a:bodyPr/>
          <a:lstStyle/>
          <a:p>
            <a:r>
              <a:rPr lang="nb-NO" sz="2000" dirty="0">
                <a:solidFill>
                  <a:schemeClr val="tx1">
                    <a:lumMod val="75000"/>
                    <a:lumOff val="25000"/>
                  </a:schemeClr>
                </a:solidFill>
              </a:rPr>
              <a:t>Posthuset </a:t>
            </a:r>
            <a:r>
              <a:rPr lang="nb-NO" sz="1400" i="1" dirty="0">
                <a:solidFill>
                  <a:schemeClr val="tx1">
                    <a:lumMod val="75000"/>
                    <a:lumOff val="25000"/>
                  </a:schemeClr>
                </a:solidFill>
              </a:rPr>
              <a:t>– </a:t>
            </a:r>
            <a:r>
              <a:rPr lang="nb-NO" sz="1400" dirty="0">
                <a:solidFill>
                  <a:schemeClr val="tx1">
                    <a:lumMod val="75000"/>
                    <a:lumOff val="25000"/>
                  </a:schemeClr>
                </a:solidFill>
              </a:rPr>
              <a:t>fremtidens arbeidsplass</a:t>
            </a:r>
          </a:p>
        </p:txBody>
      </p:sp>
      <p:sp>
        <p:nvSpPr>
          <p:cNvPr id="3" name="Plassholder for innhold 2">
            <a:extLst>
              <a:ext uri="{FF2B5EF4-FFF2-40B4-BE49-F238E27FC236}">
                <a16:creationId xmlns:a16="http://schemas.microsoft.com/office/drawing/2014/main" id="{C8821216-9A55-4826-A69F-75C0435C5A60}"/>
              </a:ext>
            </a:extLst>
          </p:cNvPr>
          <p:cNvSpPr>
            <a:spLocks noGrp="1"/>
          </p:cNvSpPr>
          <p:nvPr>
            <p:ph idx="1"/>
          </p:nvPr>
        </p:nvSpPr>
        <p:spPr>
          <a:xfrm>
            <a:off x="662529" y="1921396"/>
            <a:ext cx="5034150" cy="3002273"/>
          </a:xfrm>
        </p:spPr>
        <p:txBody>
          <a:bodyPr>
            <a:normAutofit/>
          </a:bodyPr>
          <a:lstStyle/>
          <a:p>
            <a:r>
              <a:rPr lang="nb-NO" sz="1350" dirty="0">
                <a:solidFill>
                  <a:schemeClr val="tx1">
                    <a:lumMod val="75000"/>
                    <a:lumOff val="25000"/>
                  </a:schemeClr>
                </a:solidFill>
              </a:rPr>
              <a:t>2.generasjon </a:t>
            </a:r>
            <a:r>
              <a:rPr lang="nb-NO" sz="1350" dirty="0" err="1">
                <a:solidFill>
                  <a:schemeClr val="tx1">
                    <a:lumMod val="75000"/>
                    <a:lumOff val="25000"/>
                  </a:schemeClr>
                </a:solidFill>
              </a:rPr>
              <a:t>clean</a:t>
            </a:r>
            <a:r>
              <a:rPr lang="nb-NO" sz="1350" dirty="0">
                <a:solidFill>
                  <a:schemeClr val="tx1">
                    <a:lumMod val="75000"/>
                    <a:lumOff val="25000"/>
                  </a:schemeClr>
                </a:solidFill>
              </a:rPr>
              <a:t> desk / </a:t>
            </a:r>
            <a:r>
              <a:rPr lang="nb-NO" sz="1350" dirty="0" err="1">
                <a:solidFill>
                  <a:schemeClr val="tx1">
                    <a:lumMod val="75000"/>
                    <a:lumOff val="25000"/>
                  </a:schemeClr>
                </a:solidFill>
              </a:rPr>
              <a:t>free</a:t>
            </a:r>
            <a:r>
              <a:rPr lang="nb-NO" sz="1350" dirty="0">
                <a:solidFill>
                  <a:schemeClr val="tx1">
                    <a:lumMod val="75000"/>
                    <a:lumOff val="25000"/>
                  </a:schemeClr>
                </a:solidFill>
              </a:rPr>
              <a:t> </a:t>
            </a:r>
            <a:r>
              <a:rPr lang="nb-NO" sz="1350" dirty="0" err="1">
                <a:solidFill>
                  <a:schemeClr val="tx1">
                    <a:lumMod val="75000"/>
                    <a:lumOff val="25000"/>
                  </a:schemeClr>
                </a:solidFill>
              </a:rPr>
              <a:t>seating</a:t>
            </a:r>
            <a:endParaRPr lang="nb-NO" sz="1350" dirty="0">
              <a:solidFill>
                <a:schemeClr val="tx1">
                  <a:lumMod val="75000"/>
                  <a:lumOff val="25000"/>
                </a:schemeClr>
              </a:solidFill>
            </a:endParaRPr>
          </a:p>
          <a:p>
            <a:r>
              <a:rPr lang="nb-NO" sz="1350" dirty="0">
                <a:solidFill>
                  <a:schemeClr val="tx1">
                    <a:lumMod val="75000"/>
                    <a:lumOff val="25000"/>
                  </a:schemeClr>
                </a:solidFill>
              </a:rPr>
              <a:t>Grundig prosess</a:t>
            </a:r>
          </a:p>
          <a:p>
            <a:r>
              <a:rPr lang="nb-NO" sz="1350" dirty="0">
                <a:solidFill>
                  <a:schemeClr val="tx1">
                    <a:lumMod val="75000"/>
                    <a:lumOff val="25000"/>
                  </a:schemeClr>
                </a:solidFill>
              </a:rPr>
              <a:t>Gjenbruk / </a:t>
            </a:r>
            <a:r>
              <a:rPr lang="nb-NO" sz="1350" dirty="0" err="1">
                <a:solidFill>
                  <a:schemeClr val="tx1">
                    <a:lumMod val="75000"/>
                    <a:lumOff val="25000"/>
                  </a:schemeClr>
                </a:solidFill>
              </a:rPr>
              <a:t>upcycling</a:t>
            </a:r>
            <a:r>
              <a:rPr lang="nb-NO" sz="1350" dirty="0">
                <a:solidFill>
                  <a:schemeClr val="tx1">
                    <a:lumMod val="75000"/>
                    <a:lumOff val="25000"/>
                  </a:schemeClr>
                </a:solidFill>
              </a:rPr>
              <a:t>  /transformasjon</a:t>
            </a:r>
          </a:p>
          <a:p>
            <a:r>
              <a:rPr lang="nb-NO" sz="1400" dirty="0">
                <a:solidFill>
                  <a:schemeClr val="tx1">
                    <a:lumMod val="75000"/>
                    <a:lumOff val="25000"/>
                  </a:schemeClr>
                </a:solidFill>
              </a:rPr>
              <a:t>Lokalene kan utnyttes mer optimalt enn i dag. </a:t>
            </a:r>
          </a:p>
          <a:p>
            <a:r>
              <a:rPr lang="nb-NO" sz="1400" dirty="0">
                <a:solidFill>
                  <a:schemeClr val="tx1">
                    <a:lumMod val="75000"/>
                    <a:lumOff val="25000"/>
                  </a:schemeClr>
                </a:solidFill>
              </a:rPr>
              <a:t>Mange tomme pulter og uutnyttet kapasitet i møterom. </a:t>
            </a:r>
          </a:p>
          <a:p>
            <a:endParaRPr lang="nb-NO" sz="1350" dirty="0">
              <a:solidFill>
                <a:schemeClr val="tx1">
                  <a:lumMod val="75000"/>
                  <a:lumOff val="25000"/>
                </a:schemeClr>
              </a:solidFill>
            </a:endParaRPr>
          </a:p>
          <a:p>
            <a:endParaRPr lang="nb-NO" sz="1350" dirty="0">
              <a:solidFill>
                <a:schemeClr val="tx1">
                  <a:lumMod val="75000"/>
                  <a:lumOff val="25000"/>
                </a:schemeClr>
              </a:solidFill>
            </a:endParaRPr>
          </a:p>
        </p:txBody>
      </p:sp>
      <p:pic>
        <p:nvPicPr>
          <p:cNvPr id="6" name="Bilde 5">
            <a:extLst>
              <a:ext uri="{FF2B5EF4-FFF2-40B4-BE49-F238E27FC236}">
                <a16:creationId xmlns:a16="http://schemas.microsoft.com/office/drawing/2014/main" id="{83140323-010D-43D1-8C67-02F8FD57611D}"/>
              </a:ext>
            </a:extLst>
          </p:cNvPr>
          <p:cNvPicPr>
            <a:picLocks noChangeAspect="1"/>
          </p:cNvPicPr>
          <p:nvPr/>
        </p:nvPicPr>
        <p:blipFill>
          <a:blip r:embed="rId2"/>
          <a:stretch>
            <a:fillRect/>
          </a:stretch>
        </p:blipFill>
        <p:spPr>
          <a:xfrm>
            <a:off x="5821644" y="409229"/>
            <a:ext cx="3084232" cy="4614172"/>
          </a:xfrm>
          <a:prstGeom prst="rect">
            <a:avLst/>
          </a:prstGeom>
        </p:spPr>
      </p:pic>
    </p:spTree>
    <p:extLst>
      <p:ext uri="{BB962C8B-B14F-4D97-AF65-F5344CB8AC3E}">
        <p14:creationId xmlns:p14="http://schemas.microsoft.com/office/powerpoint/2010/main" val="3626469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689" y="1547994"/>
            <a:ext cx="2416686" cy="2798666"/>
          </a:xfrm>
          <a:prstGeom prst="rect">
            <a:avLst/>
          </a:prstGeom>
        </p:spPr>
      </p:pic>
      <p:sp>
        <p:nvSpPr>
          <p:cNvPr id="5" name="Avrundet rektangel 4"/>
          <p:cNvSpPr/>
          <p:nvPr/>
        </p:nvSpPr>
        <p:spPr>
          <a:xfrm>
            <a:off x="590111" y="1727803"/>
            <a:ext cx="2184991" cy="673395"/>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717074"/>
                </a:solidFill>
                <a:effectLst/>
                <a:uLnTx/>
                <a:uFillTx/>
                <a:latin typeface="Verdana"/>
                <a:ea typeface="+mn-ea"/>
                <a:cs typeface="+mn-cs"/>
              </a:rPr>
              <a:t>850 medarbeidere har arbeidsplass i Posthuset i dag*</a:t>
            </a:r>
          </a:p>
        </p:txBody>
      </p:sp>
      <p:sp>
        <p:nvSpPr>
          <p:cNvPr id="6" name="Avrundet rektangel 5"/>
          <p:cNvSpPr/>
          <p:nvPr/>
        </p:nvSpPr>
        <p:spPr>
          <a:xfrm>
            <a:off x="590111" y="2507513"/>
            <a:ext cx="2184991" cy="496166"/>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717074"/>
                </a:solidFill>
                <a:effectLst/>
                <a:uLnTx/>
                <a:uFillTx/>
                <a:latin typeface="Verdana"/>
                <a:ea typeface="+mn-ea"/>
                <a:cs typeface="+mn-cs"/>
              </a:rPr>
              <a:t>918 kontorpulter</a:t>
            </a:r>
          </a:p>
        </p:txBody>
      </p:sp>
      <p:sp>
        <p:nvSpPr>
          <p:cNvPr id="7" name="Avrundet rektangel 6"/>
          <p:cNvSpPr/>
          <p:nvPr/>
        </p:nvSpPr>
        <p:spPr>
          <a:xfrm>
            <a:off x="6036639" y="1657168"/>
            <a:ext cx="2184991" cy="584535"/>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717074"/>
                </a:solidFill>
                <a:effectLst/>
                <a:uLnTx/>
                <a:uFillTx/>
                <a:latin typeface="Verdana"/>
                <a:ea typeface="+mn-ea"/>
                <a:cs typeface="+mn-cs"/>
              </a:rPr>
              <a:t>67% av møterommene er i snitt i bruk (85% på det meste)</a:t>
            </a:r>
          </a:p>
        </p:txBody>
      </p:sp>
      <p:sp>
        <p:nvSpPr>
          <p:cNvPr id="8" name="Rektangel 7"/>
          <p:cNvSpPr/>
          <p:nvPr/>
        </p:nvSpPr>
        <p:spPr>
          <a:xfrm>
            <a:off x="1033157" y="5387170"/>
            <a:ext cx="7855527" cy="212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l" defTabSz="556276" rtl="0" eaLnBrk="1" fontAlgn="auto" latinLnBrk="0" hangingPunct="1">
              <a:lnSpc>
                <a:spcPct val="100000"/>
              </a:lnSpc>
              <a:spcBef>
                <a:spcPts val="0"/>
              </a:spcBef>
              <a:spcAft>
                <a:spcPts val="0"/>
              </a:spcAft>
              <a:buClrTx/>
              <a:buSzTx/>
              <a:buFontTx/>
              <a:buNone/>
              <a:tabLst/>
              <a:defRPr/>
            </a:pPr>
            <a:r>
              <a:rPr kumimoji="0" lang="nb-NO" sz="500" b="0" i="1" u="none" strike="noStrike" kern="1200" cap="none" spc="0" normalizeH="0" baseline="0" noProof="0" dirty="0">
                <a:ln>
                  <a:noFill/>
                </a:ln>
                <a:solidFill>
                  <a:srgbClr val="717074"/>
                </a:solidFill>
                <a:effectLst/>
                <a:uLnTx/>
                <a:uFillTx/>
                <a:latin typeface="Verdana"/>
                <a:ea typeface="+mn-ea"/>
                <a:cs typeface="+mn-cs"/>
              </a:rPr>
              <a:t>*inkl. 150 eksterne IT-konsulenter</a:t>
            </a:r>
          </a:p>
          <a:p>
            <a:pPr marL="0" marR="0" lvl="0" indent="0" algn="l" defTabSz="556276" rtl="0" eaLnBrk="1" fontAlgn="auto" latinLnBrk="0" hangingPunct="1">
              <a:lnSpc>
                <a:spcPct val="100000"/>
              </a:lnSpc>
              <a:spcBef>
                <a:spcPts val="0"/>
              </a:spcBef>
              <a:spcAft>
                <a:spcPts val="0"/>
              </a:spcAft>
              <a:buClrTx/>
              <a:buSzTx/>
              <a:buFontTx/>
              <a:buNone/>
              <a:tabLst/>
              <a:defRPr/>
            </a:pPr>
            <a:r>
              <a:rPr kumimoji="0" lang="nb-NO" sz="500" b="0" i="1" u="none" strike="noStrike" kern="1200" cap="none" spc="0" normalizeH="0" baseline="0" noProof="0" dirty="0">
                <a:ln>
                  <a:noFill/>
                </a:ln>
                <a:solidFill>
                  <a:srgbClr val="717074"/>
                </a:solidFill>
                <a:effectLst/>
                <a:uLnTx/>
                <a:uFillTx/>
                <a:latin typeface="Verdana"/>
                <a:ea typeface="+mn-ea"/>
                <a:cs typeface="+mn-cs"/>
              </a:rPr>
              <a:t>Note: fakta om tilstedeværelse på Posthuset baserer seg på registrering gjennomført i uke 36 og 37 samt uke 42. </a:t>
            </a:r>
          </a:p>
          <a:p>
            <a:pPr marL="0" marR="0" lvl="0" indent="0" algn="l" defTabSz="556276" rtl="0" eaLnBrk="1" fontAlgn="auto" latinLnBrk="0" hangingPunct="1">
              <a:lnSpc>
                <a:spcPct val="100000"/>
              </a:lnSpc>
              <a:spcBef>
                <a:spcPts val="0"/>
              </a:spcBef>
              <a:spcAft>
                <a:spcPts val="0"/>
              </a:spcAft>
              <a:buClrTx/>
              <a:buSzTx/>
              <a:buFontTx/>
              <a:buNone/>
              <a:tabLst/>
              <a:defRPr/>
            </a:pPr>
            <a:endParaRPr kumimoji="0" lang="nb-NO" sz="500" b="0" i="1" u="none" strike="noStrike" kern="1200" cap="none" spc="0" normalizeH="0" baseline="0" noProof="0" dirty="0">
              <a:ln>
                <a:noFill/>
              </a:ln>
              <a:solidFill>
                <a:srgbClr val="717074"/>
              </a:solidFill>
              <a:effectLst/>
              <a:uLnTx/>
              <a:uFillTx/>
              <a:latin typeface="Verdana"/>
              <a:ea typeface="+mn-ea"/>
              <a:cs typeface="+mn-cs"/>
            </a:endParaRPr>
          </a:p>
        </p:txBody>
      </p:sp>
      <p:sp>
        <p:nvSpPr>
          <p:cNvPr id="9" name="Avrundet rektangel 8"/>
          <p:cNvSpPr/>
          <p:nvPr/>
        </p:nvSpPr>
        <p:spPr>
          <a:xfrm>
            <a:off x="6036639" y="4120028"/>
            <a:ext cx="2184991" cy="673395"/>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717074"/>
                </a:solidFill>
                <a:effectLst/>
                <a:uLnTx/>
                <a:uFillTx/>
                <a:latin typeface="Verdana"/>
                <a:ea typeface="+mn-ea"/>
                <a:cs typeface="+mn-cs"/>
              </a:rPr>
              <a:t>62% av stillerommene er i snitt i bruk (71% på det meste)</a:t>
            </a:r>
          </a:p>
        </p:txBody>
      </p:sp>
      <p:sp>
        <p:nvSpPr>
          <p:cNvPr id="13" name="Avrundet rektangel 12"/>
          <p:cNvSpPr/>
          <p:nvPr/>
        </p:nvSpPr>
        <p:spPr>
          <a:xfrm>
            <a:off x="6036639" y="3248833"/>
            <a:ext cx="2184991" cy="673395"/>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717074"/>
                </a:solidFill>
                <a:effectLst/>
                <a:uLnTx/>
                <a:uFillTx/>
                <a:latin typeface="Verdana"/>
                <a:ea typeface="+mn-ea"/>
                <a:cs typeface="+mn-cs"/>
              </a:rPr>
              <a:t>Vi har kun ett møterom med kapasitet for kun 6 personer eller mindre</a:t>
            </a:r>
          </a:p>
        </p:txBody>
      </p:sp>
      <p:sp>
        <p:nvSpPr>
          <p:cNvPr id="14" name="Avrundet rektangel 13"/>
          <p:cNvSpPr/>
          <p:nvPr/>
        </p:nvSpPr>
        <p:spPr>
          <a:xfrm>
            <a:off x="6036639" y="2397968"/>
            <a:ext cx="2184991" cy="673395"/>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717074"/>
                </a:solidFill>
                <a:effectLst/>
                <a:uLnTx/>
                <a:uFillTx/>
                <a:latin typeface="Verdana"/>
                <a:ea typeface="+mn-ea"/>
                <a:cs typeface="+mn-cs"/>
              </a:rPr>
              <a:t>I 9 av 10 møter er antall deltakere 6 eller lavere </a:t>
            </a:r>
          </a:p>
        </p:txBody>
      </p:sp>
      <p:sp>
        <p:nvSpPr>
          <p:cNvPr id="3" name="Rektangel 2"/>
          <p:cNvSpPr/>
          <p:nvPr/>
        </p:nvSpPr>
        <p:spPr>
          <a:xfrm>
            <a:off x="550234" y="992373"/>
            <a:ext cx="2328530" cy="487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717074"/>
                </a:solidFill>
                <a:effectLst/>
                <a:uLnTx/>
                <a:uFillTx/>
                <a:latin typeface="Verdana"/>
                <a:ea typeface="+mn-ea"/>
                <a:cs typeface="+mn-cs"/>
              </a:rPr>
              <a:t>Mange tomme kontorpulter</a:t>
            </a:r>
          </a:p>
        </p:txBody>
      </p:sp>
      <p:sp>
        <p:nvSpPr>
          <p:cNvPr id="15" name="Rektangel 14"/>
          <p:cNvSpPr/>
          <p:nvPr/>
        </p:nvSpPr>
        <p:spPr>
          <a:xfrm>
            <a:off x="5996761" y="841276"/>
            <a:ext cx="2328530" cy="487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717074"/>
                </a:solidFill>
                <a:effectLst/>
                <a:uLnTx/>
                <a:uFillTx/>
                <a:latin typeface="Verdana"/>
                <a:ea typeface="+mn-ea"/>
                <a:cs typeface="+mn-cs"/>
              </a:rPr>
              <a:t>Få ledige møterom og stillerom, men mange ledige stoler</a:t>
            </a:r>
          </a:p>
        </p:txBody>
      </p:sp>
      <p:cxnSp>
        <p:nvCxnSpPr>
          <p:cNvPr id="17" name="Rett linje 16"/>
          <p:cNvCxnSpPr/>
          <p:nvPr/>
        </p:nvCxnSpPr>
        <p:spPr>
          <a:xfrm>
            <a:off x="590112" y="1397358"/>
            <a:ext cx="218498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Rett linje 17"/>
          <p:cNvCxnSpPr/>
          <p:nvPr/>
        </p:nvCxnSpPr>
        <p:spPr>
          <a:xfrm>
            <a:off x="6044611" y="1397358"/>
            <a:ext cx="218498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Avrundet rektangel 18"/>
          <p:cNvSpPr/>
          <p:nvPr/>
        </p:nvSpPr>
        <p:spPr>
          <a:xfrm>
            <a:off x="590108" y="3127834"/>
            <a:ext cx="2184991" cy="499144"/>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717074"/>
                </a:solidFill>
                <a:effectLst/>
                <a:uLnTx/>
                <a:uFillTx/>
                <a:latin typeface="Verdana"/>
                <a:ea typeface="+mn-ea"/>
                <a:cs typeface="+mn-cs"/>
              </a:rPr>
              <a:t>I snitt er 34% av pultene i bruk</a:t>
            </a:r>
          </a:p>
        </p:txBody>
      </p:sp>
      <p:sp>
        <p:nvSpPr>
          <p:cNvPr id="20" name="Avrundet rektangel 19"/>
          <p:cNvSpPr/>
          <p:nvPr/>
        </p:nvSpPr>
        <p:spPr>
          <a:xfrm>
            <a:off x="590108" y="3851342"/>
            <a:ext cx="2184991" cy="499144"/>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717074"/>
                </a:solidFill>
                <a:effectLst/>
                <a:uLnTx/>
                <a:uFillTx/>
                <a:latin typeface="Verdana"/>
                <a:ea typeface="+mn-ea"/>
                <a:cs typeface="+mn-cs"/>
              </a:rPr>
              <a:t>På det meste er 42% av pultene i bruk. Da står </a:t>
            </a:r>
            <a:r>
              <a:rPr kumimoji="0" lang="nb-NO" sz="1000" b="1" i="0" u="none" strike="noStrike" kern="1200" cap="none" spc="0" normalizeH="0" baseline="0" noProof="0" dirty="0" err="1">
                <a:ln>
                  <a:noFill/>
                </a:ln>
                <a:solidFill>
                  <a:srgbClr val="717074"/>
                </a:solidFill>
                <a:effectLst/>
                <a:uLnTx/>
                <a:uFillTx/>
                <a:latin typeface="Verdana"/>
                <a:ea typeface="+mn-ea"/>
                <a:cs typeface="+mn-cs"/>
              </a:rPr>
              <a:t>ca</a:t>
            </a:r>
            <a:r>
              <a:rPr kumimoji="0" lang="nb-NO" sz="1000" b="1" i="0" u="none" strike="noStrike" kern="1200" cap="none" spc="0" normalizeH="0" baseline="0" noProof="0" dirty="0">
                <a:ln>
                  <a:noFill/>
                </a:ln>
                <a:solidFill>
                  <a:srgbClr val="717074"/>
                </a:solidFill>
                <a:effectLst/>
                <a:uLnTx/>
                <a:uFillTx/>
                <a:latin typeface="Verdana"/>
                <a:ea typeface="+mn-ea"/>
                <a:cs typeface="+mn-cs"/>
              </a:rPr>
              <a:t> 500 «tomme»..</a:t>
            </a:r>
          </a:p>
        </p:txBody>
      </p:sp>
      <p:sp>
        <p:nvSpPr>
          <p:cNvPr id="10" name="Tittel 9">
            <a:extLst>
              <a:ext uri="{FF2B5EF4-FFF2-40B4-BE49-F238E27FC236}">
                <a16:creationId xmlns:a16="http://schemas.microsoft.com/office/drawing/2014/main" id="{F390A995-4C9D-4CD9-BBA8-229A312AE148}"/>
              </a:ext>
            </a:extLst>
          </p:cNvPr>
          <p:cNvSpPr>
            <a:spLocks noGrp="1"/>
          </p:cNvSpPr>
          <p:nvPr>
            <p:ph type="title"/>
          </p:nvPr>
        </p:nvSpPr>
        <p:spPr>
          <a:xfrm>
            <a:off x="641483" y="409228"/>
            <a:ext cx="6378789" cy="844388"/>
          </a:xfrm>
        </p:spPr>
        <p:txBody>
          <a:bodyPr/>
          <a:lstStyle/>
          <a:p>
            <a:r>
              <a:rPr lang="nb-NO" sz="2000" dirty="0">
                <a:solidFill>
                  <a:schemeClr val="tx1">
                    <a:lumMod val="75000"/>
                    <a:lumOff val="25000"/>
                  </a:schemeClr>
                </a:solidFill>
              </a:rPr>
              <a:t>Posten – </a:t>
            </a:r>
            <a:r>
              <a:rPr lang="nb-NO" sz="1400" dirty="0">
                <a:solidFill>
                  <a:schemeClr val="tx1">
                    <a:lumMod val="75000"/>
                    <a:lumOff val="25000"/>
                  </a:schemeClr>
                </a:solidFill>
              </a:rPr>
              <a:t>før ombygging</a:t>
            </a:r>
          </a:p>
        </p:txBody>
      </p:sp>
    </p:spTree>
    <p:extLst>
      <p:ext uri="{BB962C8B-B14F-4D97-AF65-F5344CB8AC3E}">
        <p14:creationId xmlns:p14="http://schemas.microsoft.com/office/powerpoint/2010/main" val="3865970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BE62C99-1B90-432C-A0A4-320242F4E2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858" y="1625937"/>
            <a:ext cx="388580" cy="282660"/>
          </a:xfrm>
          <a:prstGeom prst="rect">
            <a:avLst/>
          </a:prstGeom>
        </p:spPr>
      </p:pic>
      <p:sp>
        <p:nvSpPr>
          <p:cNvPr id="5" name="Tittel 1">
            <a:extLst>
              <a:ext uri="{FF2B5EF4-FFF2-40B4-BE49-F238E27FC236}">
                <a16:creationId xmlns:a16="http://schemas.microsoft.com/office/drawing/2014/main" id="{39160ACA-F9C0-4277-9EF4-80F90AC22112}"/>
              </a:ext>
            </a:extLst>
          </p:cNvPr>
          <p:cNvSpPr>
            <a:spLocks noGrp="1"/>
          </p:cNvSpPr>
          <p:nvPr>
            <p:ph type="title"/>
          </p:nvPr>
        </p:nvSpPr>
        <p:spPr>
          <a:xfrm>
            <a:off x="2051720" y="488836"/>
            <a:ext cx="6378789" cy="844388"/>
          </a:xfrm>
        </p:spPr>
        <p:txBody>
          <a:bodyPr/>
          <a:lstStyle/>
          <a:p>
            <a:r>
              <a:rPr lang="nb-NO" sz="1200" dirty="0"/>
              <a:t>I 2016 har prosjektet kartlagt muligheter, arbeidsmønster og behov knyttet til kontorlokaler og arbeidsformer</a:t>
            </a:r>
          </a:p>
        </p:txBody>
      </p:sp>
      <p:pic>
        <p:nvPicPr>
          <p:cNvPr id="6" name="Bilde 5">
            <a:extLst>
              <a:ext uri="{FF2B5EF4-FFF2-40B4-BE49-F238E27FC236}">
                <a16:creationId xmlns:a16="http://schemas.microsoft.com/office/drawing/2014/main" id="{BEA252C8-A425-4D34-A81E-59AA9E5331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543" y="1392157"/>
            <a:ext cx="723680" cy="176899"/>
          </a:xfrm>
          <a:prstGeom prst="rect">
            <a:avLst/>
          </a:prstGeom>
        </p:spPr>
      </p:pic>
      <p:pic>
        <p:nvPicPr>
          <p:cNvPr id="7" name="Bilde 6">
            <a:extLst>
              <a:ext uri="{FF2B5EF4-FFF2-40B4-BE49-F238E27FC236}">
                <a16:creationId xmlns:a16="http://schemas.microsoft.com/office/drawing/2014/main" id="{0541C5C6-7515-458B-B7DF-E415C935D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017" y="2497045"/>
            <a:ext cx="455327" cy="258709"/>
          </a:xfrm>
          <a:prstGeom prst="rect">
            <a:avLst/>
          </a:prstGeom>
        </p:spPr>
      </p:pic>
      <p:pic>
        <p:nvPicPr>
          <p:cNvPr id="8" name="Bilde 7">
            <a:extLst>
              <a:ext uri="{FF2B5EF4-FFF2-40B4-BE49-F238E27FC236}">
                <a16:creationId xmlns:a16="http://schemas.microsoft.com/office/drawing/2014/main" id="{0C41C7C9-9110-4C43-9897-AB339D2DD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2085" y="1371835"/>
            <a:ext cx="804902" cy="226322"/>
          </a:xfrm>
          <a:prstGeom prst="rect">
            <a:avLst/>
          </a:prstGeom>
        </p:spPr>
      </p:pic>
      <p:pic>
        <p:nvPicPr>
          <p:cNvPr id="9" name="Bilde 8">
            <a:extLst>
              <a:ext uri="{FF2B5EF4-FFF2-40B4-BE49-F238E27FC236}">
                <a16:creationId xmlns:a16="http://schemas.microsoft.com/office/drawing/2014/main" id="{D059FCCD-1A35-44A1-9C9E-A64D90449A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3495" y="1638831"/>
            <a:ext cx="930112" cy="252820"/>
          </a:xfrm>
          <a:prstGeom prst="rect">
            <a:avLst/>
          </a:prstGeom>
        </p:spPr>
      </p:pic>
      <p:pic>
        <p:nvPicPr>
          <p:cNvPr id="10" name="Bilde 9">
            <a:extLst>
              <a:ext uri="{FF2B5EF4-FFF2-40B4-BE49-F238E27FC236}">
                <a16:creationId xmlns:a16="http://schemas.microsoft.com/office/drawing/2014/main" id="{99FE430B-519F-4795-9FB5-2A8097AA2C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4707" y="2432454"/>
            <a:ext cx="658305" cy="404783"/>
          </a:xfrm>
          <a:prstGeom prst="rect">
            <a:avLst/>
          </a:prstGeom>
        </p:spPr>
      </p:pic>
      <p:pic>
        <p:nvPicPr>
          <p:cNvPr id="11" name="Bilde 10">
            <a:extLst>
              <a:ext uri="{FF2B5EF4-FFF2-40B4-BE49-F238E27FC236}">
                <a16:creationId xmlns:a16="http://schemas.microsoft.com/office/drawing/2014/main" id="{AC8FA127-D7FE-4FB0-B694-1B2749D65D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2539" y="2146355"/>
            <a:ext cx="702272" cy="258763"/>
          </a:xfrm>
          <a:prstGeom prst="rect">
            <a:avLst/>
          </a:prstGeom>
        </p:spPr>
      </p:pic>
      <p:pic>
        <p:nvPicPr>
          <p:cNvPr id="12" name="Bilde 11">
            <a:extLst>
              <a:ext uri="{FF2B5EF4-FFF2-40B4-BE49-F238E27FC236}">
                <a16:creationId xmlns:a16="http://schemas.microsoft.com/office/drawing/2014/main" id="{90B33B51-B690-4AE9-860A-F3C20210F3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3542" y="1978572"/>
            <a:ext cx="782556" cy="131247"/>
          </a:xfrm>
          <a:prstGeom prst="rect">
            <a:avLst/>
          </a:prstGeom>
        </p:spPr>
      </p:pic>
      <p:sp>
        <p:nvSpPr>
          <p:cNvPr id="13" name="Avrundet rektangel 5">
            <a:extLst>
              <a:ext uri="{FF2B5EF4-FFF2-40B4-BE49-F238E27FC236}">
                <a16:creationId xmlns:a16="http://schemas.microsoft.com/office/drawing/2014/main" id="{ADBA8F3E-21B1-4A0B-84C7-B04398D88DD0}"/>
              </a:ext>
            </a:extLst>
          </p:cNvPr>
          <p:cNvSpPr/>
          <p:nvPr/>
        </p:nvSpPr>
        <p:spPr>
          <a:xfrm>
            <a:off x="560808" y="1118388"/>
            <a:ext cx="3678382" cy="188683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Avrundet rektangel 23">
            <a:extLst>
              <a:ext uri="{FF2B5EF4-FFF2-40B4-BE49-F238E27FC236}">
                <a16:creationId xmlns:a16="http://schemas.microsoft.com/office/drawing/2014/main" id="{139A2D09-8B80-44AE-B5BE-F4F2F65E9700}"/>
              </a:ext>
            </a:extLst>
          </p:cNvPr>
          <p:cNvSpPr/>
          <p:nvPr/>
        </p:nvSpPr>
        <p:spPr>
          <a:xfrm>
            <a:off x="4832766" y="1118388"/>
            <a:ext cx="3678382" cy="188683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Avrundet rektangel 26">
            <a:extLst>
              <a:ext uri="{FF2B5EF4-FFF2-40B4-BE49-F238E27FC236}">
                <a16:creationId xmlns:a16="http://schemas.microsoft.com/office/drawing/2014/main" id="{F6773EEE-EDEA-4D0F-B94B-7304B38FFFBE}"/>
              </a:ext>
            </a:extLst>
          </p:cNvPr>
          <p:cNvSpPr/>
          <p:nvPr/>
        </p:nvSpPr>
        <p:spPr>
          <a:xfrm>
            <a:off x="560808" y="3225658"/>
            <a:ext cx="3678382" cy="188683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Avrundet rektangel 27">
            <a:extLst>
              <a:ext uri="{FF2B5EF4-FFF2-40B4-BE49-F238E27FC236}">
                <a16:creationId xmlns:a16="http://schemas.microsoft.com/office/drawing/2014/main" id="{56148FDF-7D2E-4F85-A4BC-0D37EAA83869}"/>
              </a:ext>
            </a:extLst>
          </p:cNvPr>
          <p:cNvSpPr/>
          <p:nvPr/>
        </p:nvSpPr>
        <p:spPr>
          <a:xfrm>
            <a:off x="4832766" y="3225658"/>
            <a:ext cx="3678382" cy="188683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kstSylinder 16">
            <a:extLst>
              <a:ext uri="{FF2B5EF4-FFF2-40B4-BE49-F238E27FC236}">
                <a16:creationId xmlns:a16="http://schemas.microsoft.com/office/drawing/2014/main" id="{FDFD138C-ABBB-4C56-86D7-955345416B80}"/>
              </a:ext>
            </a:extLst>
          </p:cNvPr>
          <p:cNvSpPr txBox="1"/>
          <p:nvPr/>
        </p:nvSpPr>
        <p:spPr>
          <a:xfrm>
            <a:off x="5599598" y="985473"/>
            <a:ext cx="2213613" cy="194673"/>
          </a:xfrm>
          <a:prstGeom prst="rect">
            <a:avLst/>
          </a:prstGeom>
          <a:solidFill>
            <a:schemeClr val="bg1"/>
          </a:solidFill>
        </p:spPr>
        <p:txBody>
          <a:bodyPr wrap="square" lIns="55628" tIns="27815" rIns="55628" bIns="27815" rtlCol="0">
            <a:spAutoFit/>
          </a:bodyP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a:ln>
                  <a:noFill/>
                </a:ln>
                <a:solidFill>
                  <a:srgbClr val="717074"/>
                </a:solidFill>
                <a:effectLst/>
                <a:uLnTx/>
                <a:uFillTx/>
                <a:latin typeface="Arial"/>
                <a:ea typeface="+mn-ea"/>
                <a:cs typeface="+mn-cs"/>
              </a:rPr>
              <a:t>Arbeidsplassundersøkelse</a:t>
            </a:r>
          </a:p>
        </p:txBody>
      </p:sp>
      <p:sp>
        <p:nvSpPr>
          <p:cNvPr id="18" name="TekstSylinder 17">
            <a:extLst>
              <a:ext uri="{FF2B5EF4-FFF2-40B4-BE49-F238E27FC236}">
                <a16:creationId xmlns:a16="http://schemas.microsoft.com/office/drawing/2014/main" id="{5B6AC5A7-6131-42BD-A2CB-B1A1757CE5C0}"/>
              </a:ext>
            </a:extLst>
          </p:cNvPr>
          <p:cNvSpPr txBox="1"/>
          <p:nvPr/>
        </p:nvSpPr>
        <p:spPr>
          <a:xfrm>
            <a:off x="1665596" y="985473"/>
            <a:ext cx="1388957" cy="194673"/>
          </a:xfrm>
          <a:prstGeom prst="rect">
            <a:avLst/>
          </a:prstGeom>
          <a:solidFill>
            <a:schemeClr val="bg1"/>
          </a:solidFill>
        </p:spPr>
        <p:txBody>
          <a:bodyPr wrap="square" lIns="55628" tIns="27815" rIns="55628" bIns="27815" rtlCol="0">
            <a:spAutoFit/>
          </a:bodyP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a:ln>
                  <a:noFill/>
                </a:ln>
                <a:solidFill>
                  <a:srgbClr val="717074"/>
                </a:solidFill>
                <a:effectLst/>
                <a:uLnTx/>
                <a:uFillTx/>
                <a:latin typeface="Arial"/>
                <a:ea typeface="+mn-ea"/>
                <a:cs typeface="+mn-cs"/>
              </a:rPr>
              <a:t>Befaringer</a:t>
            </a:r>
          </a:p>
        </p:txBody>
      </p:sp>
      <p:sp>
        <p:nvSpPr>
          <p:cNvPr id="19" name="TekstSylinder 18">
            <a:extLst>
              <a:ext uri="{FF2B5EF4-FFF2-40B4-BE49-F238E27FC236}">
                <a16:creationId xmlns:a16="http://schemas.microsoft.com/office/drawing/2014/main" id="{29E2E4EA-27DF-4F89-A836-82E101178A78}"/>
              </a:ext>
            </a:extLst>
          </p:cNvPr>
          <p:cNvSpPr txBox="1"/>
          <p:nvPr/>
        </p:nvSpPr>
        <p:spPr>
          <a:xfrm>
            <a:off x="1698551" y="3186287"/>
            <a:ext cx="1388958" cy="194673"/>
          </a:xfrm>
          <a:prstGeom prst="rect">
            <a:avLst/>
          </a:prstGeom>
          <a:solidFill>
            <a:schemeClr val="bg1"/>
          </a:solidFill>
        </p:spPr>
        <p:txBody>
          <a:bodyPr wrap="square" lIns="55628" tIns="27815" rIns="55628" bIns="27815" rtlCol="0">
            <a:spAutoFit/>
          </a:bodyP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a:ln>
                  <a:noFill/>
                </a:ln>
                <a:solidFill>
                  <a:srgbClr val="717074"/>
                </a:solidFill>
                <a:effectLst/>
                <a:uLnTx/>
                <a:uFillTx/>
                <a:latin typeface="Arial"/>
                <a:ea typeface="+mn-ea"/>
                <a:cs typeface="+mn-cs"/>
              </a:rPr>
              <a:t>Gåturer</a:t>
            </a:r>
          </a:p>
        </p:txBody>
      </p:sp>
      <p:sp>
        <p:nvSpPr>
          <p:cNvPr id="20" name="TekstSylinder 19">
            <a:extLst>
              <a:ext uri="{FF2B5EF4-FFF2-40B4-BE49-F238E27FC236}">
                <a16:creationId xmlns:a16="http://schemas.microsoft.com/office/drawing/2014/main" id="{1068FBFD-9C84-4465-AE16-05C3E4C358F7}"/>
              </a:ext>
            </a:extLst>
          </p:cNvPr>
          <p:cNvSpPr txBox="1"/>
          <p:nvPr/>
        </p:nvSpPr>
        <p:spPr>
          <a:xfrm>
            <a:off x="5374758" y="3177821"/>
            <a:ext cx="2511942" cy="194673"/>
          </a:xfrm>
          <a:prstGeom prst="rect">
            <a:avLst/>
          </a:prstGeom>
          <a:solidFill>
            <a:schemeClr val="bg1"/>
          </a:solidFill>
        </p:spPr>
        <p:txBody>
          <a:bodyPr wrap="square" lIns="55628" tIns="27815" rIns="55628" bIns="27815" rtlCol="0">
            <a:spAutoFit/>
          </a:bodyP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a:ln>
                  <a:noFill/>
                </a:ln>
                <a:solidFill>
                  <a:srgbClr val="717074"/>
                </a:solidFill>
                <a:effectLst/>
                <a:uLnTx/>
                <a:uFillTx/>
                <a:latin typeface="Arial"/>
                <a:ea typeface="+mn-ea"/>
                <a:cs typeface="+mn-cs"/>
              </a:rPr>
              <a:t>Samtaler og fokusintervjuer</a:t>
            </a:r>
          </a:p>
        </p:txBody>
      </p:sp>
      <p:pic>
        <p:nvPicPr>
          <p:cNvPr id="21" name="Plassholder for innhold 22">
            <a:extLst>
              <a:ext uri="{FF2B5EF4-FFF2-40B4-BE49-F238E27FC236}">
                <a16:creationId xmlns:a16="http://schemas.microsoft.com/office/drawing/2014/main" id="{C701D201-A883-49F2-8644-65EE31D9CA9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16807" y="3561675"/>
            <a:ext cx="604043" cy="851541"/>
          </a:xfrm>
          <a:prstGeom prst="rect">
            <a:avLst/>
          </a:prstGeom>
        </p:spPr>
      </p:pic>
      <p:pic>
        <p:nvPicPr>
          <p:cNvPr id="22" name="Bilde 21">
            <a:extLst>
              <a:ext uri="{FF2B5EF4-FFF2-40B4-BE49-F238E27FC236}">
                <a16:creationId xmlns:a16="http://schemas.microsoft.com/office/drawing/2014/main" id="{81106598-3DFB-4EF4-A4D6-3A05FD7E5F2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367228" y="3592863"/>
            <a:ext cx="864245" cy="789155"/>
          </a:xfrm>
          <a:prstGeom prst="rect">
            <a:avLst/>
          </a:prstGeom>
        </p:spPr>
      </p:pic>
      <p:pic>
        <p:nvPicPr>
          <p:cNvPr id="23" name="Bilde 22">
            <a:extLst>
              <a:ext uri="{FF2B5EF4-FFF2-40B4-BE49-F238E27FC236}">
                <a16:creationId xmlns:a16="http://schemas.microsoft.com/office/drawing/2014/main" id="{D6B7DB5B-AC8D-475A-967E-38C9BCF5E84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0676" t="7793" r="22382" b="5479"/>
          <a:stretch/>
        </p:blipFill>
        <p:spPr>
          <a:xfrm flipH="1">
            <a:off x="2280177" y="3457718"/>
            <a:ext cx="995860" cy="1073197"/>
          </a:xfrm>
          <a:prstGeom prst="rect">
            <a:avLst/>
          </a:prstGeom>
        </p:spPr>
      </p:pic>
      <p:pic>
        <p:nvPicPr>
          <p:cNvPr id="24" name="Bilde 23">
            <a:extLst>
              <a:ext uri="{FF2B5EF4-FFF2-40B4-BE49-F238E27FC236}">
                <a16:creationId xmlns:a16="http://schemas.microsoft.com/office/drawing/2014/main" id="{9B7FE66A-B192-43E0-B39C-118C8A16DDD3}"/>
              </a:ext>
            </a:extLst>
          </p:cNvPr>
          <p:cNvPicPr>
            <a:picLocks noChangeAspect="1"/>
          </p:cNvPicPr>
          <p:nvPr/>
        </p:nvPicPr>
        <p:blipFill rotWithShape="1">
          <a:blip r:embed="rId17"/>
          <a:srcRect l="13038" t="15105" r="19551" b="14461"/>
          <a:stretch/>
        </p:blipFill>
        <p:spPr>
          <a:xfrm flipH="1">
            <a:off x="3183359" y="3450914"/>
            <a:ext cx="971325" cy="938633"/>
          </a:xfrm>
          <a:prstGeom prst="rect">
            <a:avLst/>
          </a:prstGeom>
        </p:spPr>
      </p:pic>
      <p:sp>
        <p:nvSpPr>
          <p:cNvPr id="25" name="TekstSylinder 24">
            <a:extLst>
              <a:ext uri="{FF2B5EF4-FFF2-40B4-BE49-F238E27FC236}">
                <a16:creationId xmlns:a16="http://schemas.microsoft.com/office/drawing/2014/main" id="{B9B70ED2-5546-405F-BACC-F952351F869B}"/>
              </a:ext>
            </a:extLst>
          </p:cNvPr>
          <p:cNvSpPr txBox="1"/>
          <p:nvPr/>
        </p:nvSpPr>
        <p:spPr>
          <a:xfrm>
            <a:off x="2551824" y="1613675"/>
            <a:ext cx="1602858" cy="425505"/>
          </a:xfrm>
          <a:prstGeom prst="rect">
            <a:avLst/>
          </a:prstGeom>
          <a:noFill/>
        </p:spPr>
        <p:txBody>
          <a:bodyPr wrap="square" lIns="55628" tIns="27815" rIns="55628" bIns="27815" rtlCol="0">
            <a:spAutoFit/>
          </a:bodyPr>
          <a:lstStyle/>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a:ln>
                  <a:noFill/>
                </a:ln>
                <a:solidFill>
                  <a:srgbClr val="717074"/>
                </a:solidFill>
                <a:effectLst/>
                <a:uLnTx/>
                <a:uFillTx/>
                <a:latin typeface="Arial"/>
                <a:ea typeface="+mn-ea"/>
                <a:cs typeface="+mn-cs"/>
              </a:rPr>
              <a:t>Se alternative måter å organisere arbeid og lokaler</a:t>
            </a:r>
          </a:p>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a:ln>
                  <a:noFill/>
                </a:ln>
                <a:solidFill>
                  <a:srgbClr val="717074"/>
                </a:solidFill>
                <a:effectLst/>
                <a:uLnTx/>
                <a:uFillTx/>
                <a:latin typeface="Arial"/>
                <a:ea typeface="+mn-ea"/>
                <a:cs typeface="+mn-cs"/>
              </a:rPr>
              <a:t>Lære av andres erfaringer</a:t>
            </a:r>
          </a:p>
          <a:p>
            <a:pPr marL="0" marR="0" lvl="0" indent="0" algn="l" defTabSz="556276"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717074"/>
              </a:solidFill>
              <a:effectLst/>
              <a:uLnTx/>
              <a:uFillTx/>
              <a:latin typeface="Arial"/>
              <a:ea typeface="+mn-ea"/>
              <a:cs typeface="+mn-cs"/>
            </a:endParaRPr>
          </a:p>
        </p:txBody>
      </p:sp>
      <p:sp>
        <p:nvSpPr>
          <p:cNvPr id="26" name="TekstSylinder 25">
            <a:extLst>
              <a:ext uri="{FF2B5EF4-FFF2-40B4-BE49-F238E27FC236}">
                <a16:creationId xmlns:a16="http://schemas.microsoft.com/office/drawing/2014/main" id="{9D1AB526-8926-4CDE-99E3-08DFC6F8D3AE}"/>
              </a:ext>
            </a:extLst>
          </p:cNvPr>
          <p:cNvSpPr txBox="1"/>
          <p:nvPr/>
        </p:nvSpPr>
        <p:spPr>
          <a:xfrm>
            <a:off x="726010" y="4485896"/>
            <a:ext cx="3325004" cy="425505"/>
          </a:xfrm>
          <a:prstGeom prst="rect">
            <a:avLst/>
          </a:prstGeom>
          <a:noFill/>
        </p:spPr>
        <p:txBody>
          <a:bodyPr wrap="square" lIns="55628" tIns="27815" rIns="55628" bIns="27815" rtlCol="0">
            <a:spAutoFit/>
          </a:bodyPr>
          <a:lstStyle/>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a:ln>
                  <a:noFill/>
                </a:ln>
                <a:solidFill>
                  <a:srgbClr val="717074"/>
                </a:solidFill>
                <a:effectLst/>
                <a:uLnTx/>
                <a:uFillTx/>
                <a:latin typeface="Arial"/>
                <a:ea typeface="+mn-ea"/>
                <a:cs typeface="+mn-cs"/>
              </a:rPr>
              <a:t>Kartlegging av faktiske oppgaver fra et utvalg medarbeidere</a:t>
            </a:r>
          </a:p>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a:ln>
                  <a:noFill/>
                </a:ln>
                <a:solidFill>
                  <a:srgbClr val="717074"/>
                </a:solidFill>
                <a:effectLst/>
                <a:uLnTx/>
                <a:uFillTx/>
                <a:latin typeface="Arial"/>
                <a:ea typeface="+mn-ea"/>
                <a:cs typeface="+mn-cs"/>
              </a:rPr>
              <a:t>«Gå å se» sammen med interiørarkitekt</a:t>
            </a:r>
          </a:p>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a:ln>
                  <a:noFill/>
                </a:ln>
                <a:solidFill>
                  <a:srgbClr val="717074"/>
                </a:solidFill>
                <a:effectLst/>
                <a:uLnTx/>
                <a:uFillTx/>
                <a:latin typeface="Arial"/>
                <a:ea typeface="+mn-ea"/>
                <a:cs typeface="+mn-cs"/>
              </a:rPr>
              <a:t>Forstå hvordan lokalene benyttes</a:t>
            </a:r>
          </a:p>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a:ln>
                  <a:noFill/>
                </a:ln>
                <a:solidFill>
                  <a:srgbClr val="717074"/>
                </a:solidFill>
                <a:effectLst/>
                <a:uLnTx/>
                <a:uFillTx/>
                <a:latin typeface="Arial"/>
                <a:ea typeface="+mn-ea"/>
                <a:cs typeface="+mn-cs"/>
              </a:rPr>
              <a:t>Avsluttes med workshop med et utvalg av medarbeidere</a:t>
            </a:r>
          </a:p>
        </p:txBody>
      </p:sp>
      <p:pic>
        <p:nvPicPr>
          <p:cNvPr id="27" name="Picture 4" descr="C:\Users\Brunan\AppData\Local\Temp\cph 7 _ 3B-08.jpg">
            <a:extLst>
              <a:ext uri="{FF2B5EF4-FFF2-40B4-BE49-F238E27FC236}">
                <a16:creationId xmlns:a16="http://schemas.microsoft.com/office/drawing/2014/main" id="{D64F3917-F683-4347-A8E3-E801F8EE028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53938" y="3533129"/>
            <a:ext cx="1594872" cy="1331221"/>
          </a:xfrm>
          <a:prstGeom prst="rect">
            <a:avLst/>
          </a:prstGeom>
          <a:noFill/>
          <a:extLst>
            <a:ext uri="{909E8E84-426E-40DD-AFC4-6F175D3DCCD1}">
              <a14:hiddenFill xmlns:a14="http://schemas.microsoft.com/office/drawing/2010/main">
                <a:solidFill>
                  <a:srgbClr val="FFFFFF"/>
                </a:solidFill>
              </a14:hiddenFill>
            </a:ext>
          </a:extLst>
        </p:spPr>
      </p:pic>
      <p:sp>
        <p:nvSpPr>
          <p:cNvPr id="28" name="TekstSylinder 27">
            <a:extLst>
              <a:ext uri="{FF2B5EF4-FFF2-40B4-BE49-F238E27FC236}">
                <a16:creationId xmlns:a16="http://schemas.microsoft.com/office/drawing/2014/main" id="{CC091210-537B-4FBB-B352-C64519B3F457}"/>
              </a:ext>
            </a:extLst>
          </p:cNvPr>
          <p:cNvSpPr txBox="1"/>
          <p:nvPr/>
        </p:nvSpPr>
        <p:spPr>
          <a:xfrm>
            <a:off x="6721483" y="3561672"/>
            <a:ext cx="1602858" cy="610171"/>
          </a:xfrm>
          <a:prstGeom prst="rect">
            <a:avLst/>
          </a:prstGeom>
          <a:noFill/>
        </p:spPr>
        <p:txBody>
          <a:bodyPr wrap="square" lIns="55628" tIns="27815" rIns="55628" bIns="27815" rtlCol="0">
            <a:spAutoFit/>
          </a:bodyPr>
          <a:lstStyle/>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a:ln>
                  <a:noFill/>
                </a:ln>
                <a:solidFill>
                  <a:srgbClr val="717074"/>
                </a:solidFill>
                <a:effectLst/>
                <a:uLnTx/>
                <a:uFillTx/>
                <a:latin typeface="Arial"/>
                <a:ea typeface="+mn-ea"/>
                <a:cs typeface="+mn-cs"/>
              </a:rPr>
              <a:t>Intervjuer med nøkkelpersoner for å forstå behov</a:t>
            </a:r>
          </a:p>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a:ln>
                  <a:noFill/>
                </a:ln>
                <a:solidFill>
                  <a:srgbClr val="717074"/>
                </a:solidFill>
                <a:effectLst/>
                <a:uLnTx/>
                <a:uFillTx/>
                <a:latin typeface="Arial"/>
                <a:ea typeface="+mn-ea"/>
                <a:cs typeface="+mn-cs"/>
              </a:rPr>
              <a:t>Diskusjon rundt alternative løsninger med ledergrupper i hver divisjon og konsernstab</a:t>
            </a:r>
          </a:p>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600" b="0" i="0" u="none" strike="noStrike" kern="1200" cap="none" spc="0" normalizeH="0" baseline="0" noProof="0" dirty="0">
              <a:ln>
                <a:noFill/>
              </a:ln>
              <a:solidFill>
                <a:srgbClr val="717074"/>
              </a:solidFill>
              <a:effectLst/>
              <a:uLnTx/>
              <a:uFillTx/>
              <a:latin typeface="Arial"/>
              <a:ea typeface="+mn-ea"/>
              <a:cs typeface="+mn-cs"/>
            </a:endParaRPr>
          </a:p>
        </p:txBody>
      </p:sp>
      <p:pic>
        <p:nvPicPr>
          <p:cNvPr id="29" name="Picture 14">
            <a:extLst>
              <a:ext uri="{FF2B5EF4-FFF2-40B4-BE49-F238E27FC236}">
                <a16:creationId xmlns:a16="http://schemas.microsoft.com/office/drawing/2014/main" id="{DEECDEFF-5F90-425E-8457-2DCCFC66EE6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94448" y="1539577"/>
            <a:ext cx="1910400" cy="104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kstSylinder 29">
            <a:extLst>
              <a:ext uri="{FF2B5EF4-FFF2-40B4-BE49-F238E27FC236}">
                <a16:creationId xmlns:a16="http://schemas.microsoft.com/office/drawing/2014/main" id="{2A0BAD17-517A-400D-BD63-2C1B4CD10DB1}"/>
              </a:ext>
            </a:extLst>
          </p:cNvPr>
          <p:cNvSpPr txBox="1"/>
          <p:nvPr/>
        </p:nvSpPr>
        <p:spPr>
          <a:xfrm>
            <a:off x="6799900" y="1542790"/>
            <a:ext cx="1711250" cy="702504"/>
          </a:xfrm>
          <a:prstGeom prst="rect">
            <a:avLst/>
          </a:prstGeom>
          <a:noFill/>
        </p:spPr>
        <p:txBody>
          <a:bodyPr wrap="square" lIns="55628" tIns="27815" rIns="55628" bIns="27815" rtlCol="0">
            <a:spAutoFit/>
          </a:bodyPr>
          <a:lstStyle/>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err="1">
                <a:ln>
                  <a:noFill/>
                </a:ln>
                <a:solidFill>
                  <a:srgbClr val="717074"/>
                </a:solidFill>
                <a:effectLst/>
                <a:uLnTx/>
                <a:uFillTx/>
                <a:latin typeface="Arial"/>
                <a:ea typeface="+mn-ea"/>
                <a:cs typeface="+mn-cs"/>
              </a:rPr>
              <a:t>Leesman</a:t>
            </a:r>
            <a:r>
              <a:rPr kumimoji="0" lang="nb-NO" sz="600" b="0" i="0" u="none" strike="noStrike" kern="1200" cap="none" spc="0" normalizeH="0" baseline="0" noProof="0" dirty="0">
                <a:ln>
                  <a:noFill/>
                </a:ln>
                <a:solidFill>
                  <a:srgbClr val="717074"/>
                </a:solidFill>
                <a:effectLst/>
                <a:uLnTx/>
                <a:uFillTx/>
                <a:latin typeface="Arial"/>
                <a:ea typeface="+mn-ea"/>
                <a:cs typeface="+mn-cs"/>
              </a:rPr>
              <a:t> </a:t>
            </a:r>
            <a:r>
              <a:rPr kumimoji="0" lang="nb-NO" sz="600" b="0" i="0" u="none" strike="noStrike" kern="1200" cap="none" spc="0" normalizeH="0" baseline="0" noProof="0" dirty="0" err="1">
                <a:ln>
                  <a:noFill/>
                </a:ln>
                <a:solidFill>
                  <a:srgbClr val="717074"/>
                </a:solidFill>
                <a:effectLst/>
                <a:uLnTx/>
                <a:uFillTx/>
                <a:latin typeface="Arial"/>
                <a:ea typeface="+mn-ea"/>
                <a:cs typeface="+mn-cs"/>
              </a:rPr>
              <a:t>work</a:t>
            </a:r>
            <a:r>
              <a:rPr kumimoji="0" lang="nb-NO" sz="600" b="0" i="0" u="none" strike="noStrike" kern="1200" cap="none" spc="0" normalizeH="0" baseline="0" noProof="0" dirty="0">
                <a:ln>
                  <a:noFill/>
                </a:ln>
                <a:solidFill>
                  <a:srgbClr val="717074"/>
                </a:solidFill>
                <a:effectLst/>
                <a:uLnTx/>
                <a:uFillTx/>
                <a:latin typeface="Arial"/>
                <a:ea typeface="+mn-ea"/>
                <a:cs typeface="+mn-cs"/>
              </a:rPr>
              <a:t> </a:t>
            </a:r>
            <a:r>
              <a:rPr kumimoji="0" lang="nb-NO" sz="600" b="0" i="0" u="none" strike="noStrike" kern="1200" cap="none" spc="0" normalizeH="0" baseline="0" noProof="0" dirty="0" err="1">
                <a:ln>
                  <a:noFill/>
                </a:ln>
                <a:solidFill>
                  <a:srgbClr val="717074"/>
                </a:solidFill>
                <a:effectLst/>
                <a:uLnTx/>
                <a:uFillTx/>
                <a:latin typeface="Arial"/>
                <a:ea typeface="+mn-ea"/>
                <a:cs typeface="+mn-cs"/>
              </a:rPr>
              <a:t>place</a:t>
            </a:r>
            <a:r>
              <a:rPr kumimoji="0" lang="nb-NO" sz="600" b="0" i="0" u="none" strike="noStrike" kern="1200" cap="none" spc="0" normalizeH="0" baseline="0" noProof="0" dirty="0">
                <a:ln>
                  <a:noFill/>
                </a:ln>
                <a:solidFill>
                  <a:srgbClr val="717074"/>
                </a:solidFill>
                <a:effectLst/>
                <a:uLnTx/>
                <a:uFillTx/>
                <a:latin typeface="Arial"/>
                <a:ea typeface="+mn-ea"/>
                <a:cs typeface="+mn-cs"/>
              </a:rPr>
              <a:t> </a:t>
            </a:r>
            <a:r>
              <a:rPr kumimoji="0" lang="nb-NO" sz="600" b="0" i="0" u="none" strike="noStrike" kern="1200" cap="none" spc="0" normalizeH="0" baseline="0" noProof="0" dirty="0" err="1">
                <a:ln>
                  <a:noFill/>
                </a:ln>
                <a:solidFill>
                  <a:srgbClr val="717074"/>
                </a:solidFill>
                <a:effectLst/>
                <a:uLnTx/>
                <a:uFillTx/>
                <a:latin typeface="Arial"/>
                <a:ea typeface="+mn-ea"/>
                <a:cs typeface="+mn-cs"/>
              </a:rPr>
              <a:t>index</a:t>
            </a:r>
            <a:r>
              <a:rPr kumimoji="0" lang="nb-NO" sz="600" b="0" i="0" u="none" strike="noStrike" kern="1200" cap="none" spc="0" normalizeH="0" baseline="0" noProof="0" dirty="0">
                <a:ln>
                  <a:noFill/>
                </a:ln>
                <a:solidFill>
                  <a:srgbClr val="717074"/>
                </a:solidFill>
                <a:effectLst/>
                <a:uLnTx/>
                <a:uFillTx/>
                <a:latin typeface="Arial"/>
                <a:ea typeface="+mn-ea"/>
                <a:cs typeface="+mn-cs"/>
              </a:rPr>
              <a:t>*</a:t>
            </a:r>
          </a:p>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a:ln>
                  <a:noFill/>
                </a:ln>
                <a:solidFill>
                  <a:srgbClr val="717074"/>
                </a:solidFill>
                <a:effectLst/>
                <a:uLnTx/>
                <a:uFillTx/>
                <a:latin typeface="Arial"/>
                <a:ea typeface="+mn-ea"/>
                <a:cs typeface="+mn-cs"/>
              </a:rPr>
              <a:t>Sendt ut til alle medarbeidere med arbeidsplass i Posthuset i oktober</a:t>
            </a:r>
          </a:p>
          <a:p>
            <a:pPr marL="104302" marR="0" lvl="0" indent="-104302" algn="l" defTabSz="5562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600" b="0" i="0" u="none" strike="noStrike" kern="1200" cap="none" spc="0" normalizeH="0" baseline="0" noProof="0" dirty="0">
                <a:ln>
                  <a:noFill/>
                </a:ln>
                <a:solidFill>
                  <a:srgbClr val="717074"/>
                </a:solidFill>
                <a:effectLst/>
                <a:uLnTx/>
                <a:uFillTx/>
                <a:latin typeface="Arial"/>
                <a:ea typeface="+mn-ea"/>
                <a:cs typeface="+mn-cs"/>
              </a:rPr>
              <a:t>Hensikt: forstå behov knyttet til oppgaver, fysiske egenskaper og fasiliteter</a:t>
            </a:r>
          </a:p>
          <a:p>
            <a:pPr marL="0" marR="0" lvl="0" indent="0" algn="l" defTabSz="556276"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717074"/>
              </a:solidFill>
              <a:effectLst/>
              <a:uLnTx/>
              <a:uFillTx/>
              <a:latin typeface="Arial"/>
              <a:ea typeface="+mn-ea"/>
              <a:cs typeface="+mn-cs"/>
            </a:endParaRPr>
          </a:p>
        </p:txBody>
      </p:sp>
      <p:sp>
        <p:nvSpPr>
          <p:cNvPr id="31" name="Ellipse 30">
            <a:extLst>
              <a:ext uri="{FF2B5EF4-FFF2-40B4-BE49-F238E27FC236}">
                <a16:creationId xmlns:a16="http://schemas.microsoft.com/office/drawing/2014/main" id="{E060E910-8880-4721-B1F1-D1065465B735}"/>
              </a:ext>
            </a:extLst>
          </p:cNvPr>
          <p:cNvSpPr/>
          <p:nvPr/>
        </p:nvSpPr>
        <p:spPr>
          <a:xfrm>
            <a:off x="560785" y="1005789"/>
            <a:ext cx="297000" cy="33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a:ln>
                  <a:noFill/>
                </a:ln>
                <a:solidFill>
                  <a:prstClr val="white"/>
                </a:solidFill>
                <a:effectLst/>
                <a:uLnTx/>
                <a:uFillTx/>
                <a:latin typeface="Arial"/>
                <a:ea typeface="+mn-ea"/>
                <a:cs typeface="+mn-cs"/>
              </a:rPr>
              <a:t>1</a:t>
            </a:r>
          </a:p>
        </p:txBody>
      </p:sp>
      <p:sp>
        <p:nvSpPr>
          <p:cNvPr id="32" name="Ellipse 31">
            <a:extLst>
              <a:ext uri="{FF2B5EF4-FFF2-40B4-BE49-F238E27FC236}">
                <a16:creationId xmlns:a16="http://schemas.microsoft.com/office/drawing/2014/main" id="{771962C6-4692-49C9-957B-590FFDA91C99}"/>
              </a:ext>
            </a:extLst>
          </p:cNvPr>
          <p:cNvSpPr/>
          <p:nvPr/>
        </p:nvSpPr>
        <p:spPr>
          <a:xfrm>
            <a:off x="4756830" y="1005789"/>
            <a:ext cx="297115" cy="33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a:ln>
                  <a:noFill/>
                </a:ln>
                <a:solidFill>
                  <a:prstClr val="white"/>
                </a:solidFill>
                <a:effectLst/>
                <a:uLnTx/>
                <a:uFillTx/>
                <a:latin typeface="Arial"/>
                <a:ea typeface="+mn-ea"/>
                <a:cs typeface="+mn-cs"/>
              </a:rPr>
              <a:t>2</a:t>
            </a:r>
          </a:p>
        </p:txBody>
      </p:sp>
      <p:sp>
        <p:nvSpPr>
          <p:cNvPr id="33" name="Ellipse 32">
            <a:extLst>
              <a:ext uri="{FF2B5EF4-FFF2-40B4-BE49-F238E27FC236}">
                <a16:creationId xmlns:a16="http://schemas.microsoft.com/office/drawing/2014/main" id="{354E316E-8641-4550-8884-DE50D225BD0E}"/>
              </a:ext>
            </a:extLst>
          </p:cNvPr>
          <p:cNvSpPr/>
          <p:nvPr/>
        </p:nvSpPr>
        <p:spPr>
          <a:xfrm>
            <a:off x="560785" y="3110195"/>
            <a:ext cx="297000" cy="33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a:ln>
                  <a:noFill/>
                </a:ln>
                <a:solidFill>
                  <a:prstClr val="white"/>
                </a:solidFill>
                <a:effectLst/>
                <a:uLnTx/>
                <a:uFillTx/>
                <a:latin typeface="Arial"/>
                <a:ea typeface="+mn-ea"/>
                <a:cs typeface="+mn-cs"/>
              </a:rPr>
              <a:t>3</a:t>
            </a:r>
          </a:p>
        </p:txBody>
      </p:sp>
      <p:sp>
        <p:nvSpPr>
          <p:cNvPr id="34" name="Ellipse 33">
            <a:extLst>
              <a:ext uri="{FF2B5EF4-FFF2-40B4-BE49-F238E27FC236}">
                <a16:creationId xmlns:a16="http://schemas.microsoft.com/office/drawing/2014/main" id="{7D9D328B-4EA9-40F7-9188-947F48347AF2}"/>
              </a:ext>
            </a:extLst>
          </p:cNvPr>
          <p:cNvSpPr/>
          <p:nvPr/>
        </p:nvSpPr>
        <p:spPr>
          <a:xfrm>
            <a:off x="4756830" y="3110195"/>
            <a:ext cx="297115" cy="33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5628" tIns="27815" rIns="55628" bIns="27815" rtlCol="0" anchor="ctr"/>
          <a:lstStyle/>
          <a:p>
            <a:pPr marL="0" marR="0" lvl="0" indent="0" algn="ctr" defTabSz="556276"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a:ln>
                  <a:noFill/>
                </a:ln>
                <a:solidFill>
                  <a:prstClr val="white"/>
                </a:solidFill>
                <a:effectLst/>
                <a:uLnTx/>
                <a:uFillTx/>
                <a:latin typeface="Arial"/>
                <a:ea typeface="+mn-ea"/>
                <a:cs typeface="+mn-cs"/>
              </a:rPr>
              <a:t>4</a:t>
            </a:r>
          </a:p>
        </p:txBody>
      </p:sp>
      <p:pic>
        <p:nvPicPr>
          <p:cNvPr id="35" name="Bilde 34">
            <a:extLst>
              <a:ext uri="{FF2B5EF4-FFF2-40B4-BE49-F238E27FC236}">
                <a16:creationId xmlns:a16="http://schemas.microsoft.com/office/drawing/2014/main" id="{55BC600B-25C5-4820-B4C0-A38D7ED96B1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75868" y="2335209"/>
            <a:ext cx="584207" cy="248829"/>
          </a:xfrm>
          <a:prstGeom prst="rect">
            <a:avLst/>
          </a:prstGeom>
        </p:spPr>
      </p:pic>
      <p:pic>
        <p:nvPicPr>
          <p:cNvPr id="36" name="Bilde 35">
            <a:extLst>
              <a:ext uri="{FF2B5EF4-FFF2-40B4-BE49-F238E27FC236}">
                <a16:creationId xmlns:a16="http://schemas.microsoft.com/office/drawing/2014/main" id="{7EF659F0-EBE6-4A3A-A8D9-5224B653E0D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08874" y="2646227"/>
            <a:ext cx="1285904" cy="219047"/>
          </a:xfrm>
          <a:prstGeom prst="rect">
            <a:avLst/>
          </a:prstGeom>
        </p:spPr>
      </p:pic>
      <p:pic>
        <p:nvPicPr>
          <p:cNvPr id="37" name="Bilde 36">
            <a:extLst>
              <a:ext uri="{FF2B5EF4-FFF2-40B4-BE49-F238E27FC236}">
                <a16:creationId xmlns:a16="http://schemas.microsoft.com/office/drawing/2014/main" id="{1701104D-2C7A-48D5-A365-7C9CC030EB2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40015" y="1908598"/>
            <a:ext cx="796147" cy="298775"/>
          </a:xfrm>
          <a:prstGeom prst="rect">
            <a:avLst/>
          </a:prstGeom>
        </p:spPr>
      </p:pic>
      <p:pic>
        <p:nvPicPr>
          <p:cNvPr id="38" name="Bilde 37">
            <a:extLst>
              <a:ext uri="{FF2B5EF4-FFF2-40B4-BE49-F238E27FC236}">
                <a16:creationId xmlns:a16="http://schemas.microsoft.com/office/drawing/2014/main" id="{22BFCA25-62FB-4158-8E22-D902FA8314D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73747" y="2187362"/>
            <a:ext cx="1026252" cy="128198"/>
          </a:xfrm>
          <a:prstGeom prst="rect">
            <a:avLst/>
          </a:prstGeom>
        </p:spPr>
      </p:pic>
      <p:sp>
        <p:nvSpPr>
          <p:cNvPr id="39" name="Plassholder for tekst 5">
            <a:extLst>
              <a:ext uri="{FF2B5EF4-FFF2-40B4-BE49-F238E27FC236}">
                <a16:creationId xmlns:a16="http://schemas.microsoft.com/office/drawing/2014/main" id="{531CB335-94FD-4CC1-AF8B-8FAFED378642}"/>
              </a:ext>
            </a:extLst>
          </p:cNvPr>
          <p:cNvSpPr>
            <a:spLocks noGrp="1"/>
          </p:cNvSpPr>
          <p:nvPr>
            <p:custDataLst>
              <p:tags r:id="rId1"/>
            </p:custDataLst>
          </p:nvPr>
        </p:nvSpPr>
        <p:spPr bwMode="auto">
          <a:xfrm>
            <a:off x="8035530" y="1177398"/>
            <a:ext cx="288131" cy="320146"/>
          </a:xfrm>
          <a:prstGeom prst="rect">
            <a:avLst/>
          </a:prstGeom>
          <a:noFill/>
          <a:ln w="9525">
            <a:noFill/>
          </a:ln>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w="9525">
                <a:solidFill>
                  <a:schemeClr val="tx1"/>
                </a:solidFill>
              </a14:hiddenLine>
            </a:ext>
          </a:extLst>
        </p:spPr>
        <p:txBody>
          <a:bodyPr wrap="none" lIns="0" tIns="0" rIns="0" bIns="0" numCol="1" spcCol="0" anchor="ctr" anchorCtr="0">
            <a:noAutofit/>
          </a:bodyPr>
          <a:lstStyle>
            <a:lvl1pPr marL="228600" indent="-228600" algn="l" defTabSz="914400" rtl="0" eaLnBrk="1" latinLnBrk="0" hangingPunct="1">
              <a:lnSpc>
                <a:spcPct val="90000"/>
              </a:lnSpc>
              <a:spcBef>
                <a:spcPts val="1000"/>
              </a:spcBef>
              <a:buClr>
                <a:schemeClr val="accent2"/>
              </a:buClr>
              <a:buSzPct val="80000"/>
              <a:buFont typeface="Webdings" panose="05030102010509060703" pitchFamily="18" charset="2"/>
              <a:buChar char="&lt;"/>
              <a:defRPr lang="en-GB" sz="1400" kern="1200" noProof="0" dirty="0" smtClean="0">
                <a:solidFill>
                  <a:srgbClr val="717074"/>
                </a:solidFill>
                <a:latin typeface="+mn-lt"/>
                <a:ea typeface="+mn-ea"/>
                <a:cs typeface="+mn-cs"/>
              </a:defRPr>
            </a:lvl1pPr>
            <a:lvl2pPr marL="685800" indent="-228600" algn="l" defTabSz="914400" rtl="0" eaLnBrk="1" latinLnBrk="0" hangingPunct="1">
              <a:lnSpc>
                <a:spcPct val="90000"/>
              </a:lnSpc>
              <a:spcBef>
                <a:spcPts val="500"/>
              </a:spcBef>
              <a:buFont typeface="Verdana" panose="020B0604030504040204" pitchFamily="34" charset="0"/>
              <a:buChar char="–"/>
              <a:defRPr lang="en-GB" sz="1300" kern="1200" noProof="0" dirty="0" smtClean="0">
                <a:solidFill>
                  <a:srgbClr val="71707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100" kern="1200" noProof="0" dirty="0" smtClean="0">
                <a:solidFill>
                  <a:srgbClr val="717074"/>
                </a:solidFill>
                <a:latin typeface="+mn-lt"/>
                <a:ea typeface="+mn-ea"/>
                <a:cs typeface="+mn-cs"/>
              </a:defRPr>
            </a:lvl3pPr>
            <a:lvl4pPr marL="1600200" indent="-228600" algn="l" defTabSz="914400" rtl="0" eaLnBrk="1" latinLnBrk="0" hangingPunct="1">
              <a:lnSpc>
                <a:spcPct val="90000"/>
              </a:lnSpc>
              <a:spcBef>
                <a:spcPts val="500"/>
              </a:spcBef>
              <a:buFont typeface="Verdana" panose="020B0604030504040204" pitchFamily="34" charset="0"/>
              <a:buChar char="–"/>
              <a:defRPr lang="en-GB" sz="1100" kern="1200" noProof="0" dirty="0" smtClean="0">
                <a:solidFill>
                  <a:srgbClr val="717074"/>
                </a:solidFill>
                <a:latin typeface="+mn-lt"/>
                <a:ea typeface="+mn-ea"/>
                <a:cs typeface="+mn-cs"/>
              </a:defRPr>
            </a:lvl4pPr>
            <a:lvl5pPr marL="2057400" indent="-228600" algn="l" defTabSz="914400" rtl="0" eaLnBrk="1" latinLnBrk="0" hangingPunct="1">
              <a:lnSpc>
                <a:spcPct val="90000"/>
              </a:lnSpc>
              <a:spcBef>
                <a:spcPts val="500"/>
              </a:spcBef>
              <a:buFont typeface="Verdana" panose="020B0604030504040204" pitchFamily="34" charset="0"/>
              <a:buChar char="»"/>
              <a:defRPr lang="en-GB" sz="1100" kern="1200" noProof="0" dirty="0" smtClean="0">
                <a:solidFill>
                  <a:srgbClr val="7170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
                <a:srgbClr val="FDBB2F"/>
              </a:buClr>
              <a:buSzPct val="80000"/>
              <a:buFont typeface="Webdings" panose="05030102010509060703" pitchFamily="18" charset="2"/>
              <a:buNone/>
              <a:tabLst/>
              <a:defRPr/>
            </a:pPr>
            <a:r>
              <a:rPr kumimoji="0" lang="nb-NO" sz="2600" b="0" i="0" u="none" strike="noStrike" kern="1200" cap="none" spc="0" normalizeH="0" baseline="0" noProof="0">
                <a:ln>
                  <a:noFill/>
                </a:ln>
                <a:solidFill>
                  <a:srgbClr val="128B01"/>
                </a:solidFill>
                <a:effectLst/>
                <a:uLnTx/>
                <a:uFillTx/>
                <a:latin typeface="Wingdings"/>
                <a:ea typeface="+mn-ea"/>
                <a:cs typeface="+mn-cs"/>
                <a:sym typeface="Wingdings"/>
              </a:rPr>
              <a:t></a:t>
            </a:r>
          </a:p>
        </p:txBody>
      </p:sp>
      <p:sp>
        <p:nvSpPr>
          <p:cNvPr id="40" name="Plassholder for tekst 5">
            <a:extLst>
              <a:ext uri="{FF2B5EF4-FFF2-40B4-BE49-F238E27FC236}">
                <a16:creationId xmlns:a16="http://schemas.microsoft.com/office/drawing/2014/main" id="{E4229CC3-ACE8-4F45-A8BD-D8074EA1BCD1}"/>
              </a:ext>
            </a:extLst>
          </p:cNvPr>
          <p:cNvSpPr>
            <a:spLocks noGrp="1"/>
          </p:cNvSpPr>
          <p:nvPr>
            <p:custDataLst>
              <p:tags r:id="rId2"/>
            </p:custDataLst>
          </p:nvPr>
        </p:nvSpPr>
        <p:spPr bwMode="auto">
          <a:xfrm>
            <a:off x="3763567" y="1177398"/>
            <a:ext cx="288131" cy="320146"/>
          </a:xfrm>
          <a:prstGeom prst="rect">
            <a:avLst/>
          </a:prstGeom>
          <a:noFill/>
          <a:ln w="9525">
            <a:noFill/>
          </a:ln>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w="9525">
                <a:solidFill>
                  <a:schemeClr val="tx1"/>
                </a:solidFill>
              </a14:hiddenLine>
            </a:ext>
          </a:extLst>
        </p:spPr>
        <p:txBody>
          <a:bodyPr wrap="none" lIns="0" tIns="0" rIns="0" bIns="0" numCol="1" spcCol="0" anchor="ctr" anchorCtr="0">
            <a:noAutofit/>
          </a:bodyPr>
          <a:lstStyle>
            <a:lvl1pPr marL="228600" indent="-228600" algn="l" defTabSz="914400" rtl="0" eaLnBrk="1" latinLnBrk="0" hangingPunct="1">
              <a:lnSpc>
                <a:spcPct val="90000"/>
              </a:lnSpc>
              <a:spcBef>
                <a:spcPts val="1000"/>
              </a:spcBef>
              <a:buClr>
                <a:schemeClr val="accent2"/>
              </a:buClr>
              <a:buSzPct val="80000"/>
              <a:buFont typeface="Webdings" panose="05030102010509060703" pitchFamily="18" charset="2"/>
              <a:buChar char="&lt;"/>
              <a:defRPr lang="en-GB" sz="1400" kern="1200" noProof="0" dirty="0" smtClean="0">
                <a:solidFill>
                  <a:srgbClr val="717074"/>
                </a:solidFill>
                <a:latin typeface="+mn-lt"/>
                <a:ea typeface="+mn-ea"/>
                <a:cs typeface="+mn-cs"/>
              </a:defRPr>
            </a:lvl1pPr>
            <a:lvl2pPr marL="685800" indent="-228600" algn="l" defTabSz="914400" rtl="0" eaLnBrk="1" latinLnBrk="0" hangingPunct="1">
              <a:lnSpc>
                <a:spcPct val="90000"/>
              </a:lnSpc>
              <a:spcBef>
                <a:spcPts val="500"/>
              </a:spcBef>
              <a:buFont typeface="Verdana" panose="020B0604030504040204" pitchFamily="34" charset="0"/>
              <a:buChar char="–"/>
              <a:defRPr lang="en-GB" sz="1300" kern="1200" noProof="0" dirty="0" smtClean="0">
                <a:solidFill>
                  <a:srgbClr val="71707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100" kern="1200" noProof="0" dirty="0" smtClean="0">
                <a:solidFill>
                  <a:srgbClr val="717074"/>
                </a:solidFill>
                <a:latin typeface="+mn-lt"/>
                <a:ea typeface="+mn-ea"/>
                <a:cs typeface="+mn-cs"/>
              </a:defRPr>
            </a:lvl3pPr>
            <a:lvl4pPr marL="1600200" indent="-228600" algn="l" defTabSz="914400" rtl="0" eaLnBrk="1" latinLnBrk="0" hangingPunct="1">
              <a:lnSpc>
                <a:spcPct val="90000"/>
              </a:lnSpc>
              <a:spcBef>
                <a:spcPts val="500"/>
              </a:spcBef>
              <a:buFont typeface="Verdana" panose="020B0604030504040204" pitchFamily="34" charset="0"/>
              <a:buChar char="–"/>
              <a:defRPr lang="en-GB" sz="1100" kern="1200" noProof="0" dirty="0" smtClean="0">
                <a:solidFill>
                  <a:srgbClr val="717074"/>
                </a:solidFill>
                <a:latin typeface="+mn-lt"/>
                <a:ea typeface="+mn-ea"/>
                <a:cs typeface="+mn-cs"/>
              </a:defRPr>
            </a:lvl4pPr>
            <a:lvl5pPr marL="2057400" indent="-228600" algn="l" defTabSz="914400" rtl="0" eaLnBrk="1" latinLnBrk="0" hangingPunct="1">
              <a:lnSpc>
                <a:spcPct val="90000"/>
              </a:lnSpc>
              <a:spcBef>
                <a:spcPts val="500"/>
              </a:spcBef>
              <a:buFont typeface="Verdana" panose="020B0604030504040204" pitchFamily="34" charset="0"/>
              <a:buChar char="»"/>
              <a:defRPr lang="en-GB" sz="1100" kern="1200" noProof="0" dirty="0" smtClean="0">
                <a:solidFill>
                  <a:srgbClr val="7170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
                <a:srgbClr val="FDBB2F"/>
              </a:buClr>
              <a:buSzPct val="80000"/>
              <a:buFont typeface="Webdings" panose="05030102010509060703" pitchFamily="18" charset="2"/>
              <a:buNone/>
              <a:tabLst/>
              <a:defRPr/>
            </a:pPr>
            <a:r>
              <a:rPr kumimoji="0" lang="nb-NO" sz="2600" b="0" i="0" u="none" strike="noStrike" kern="1200" cap="none" spc="0" normalizeH="0" baseline="0" noProof="0">
                <a:ln>
                  <a:noFill/>
                </a:ln>
                <a:solidFill>
                  <a:srgbClr val="128B01"/>
                </a:solidFill>
                <a:effectLst/>
                <a:uLnTx/>
                <a:uFillTx/>
                <a:latin typeface="Wingdings"/>
                <a:ea typeface="+mn-ea"/>
                <a:cs typeface="+mn-cs"/>
                <a:sym typeface="Wingdings"/>
              </a:rPr>
              <a:t></a:t>
            </a:r>
          </a:p>
        </p:txBody>
      </p:sp>
      <p:sp>
        <p:nvSpPr>
          <p:cNvPr id="41" name="Plassholder for tekst 5">
            <a:extLst>
              <a:ext uri="{FF2B5EF4-FFF2-40B4-BE49-F238E27FC236}">
                <a16:creationId xmlns:a16="http://schemas.microsoft.com/office/drawing/2014/main" id="{CFD64DFE-5082-475E-AACE-5CD14D9D5127}"/>
              </a:ext>
            </a:extLst>
          </p:cNvPr>
          <p:cNvSpPr>
            <a:spLocks noGrp="1"/>
          </p:cNvSpPr>
          <p:nvPr>
            <p:custDataLst>
              <p:tags r:id="rId3"/>
            </p:custDataLst>
          </p:nvPr>
        </p:nvSpPr>
        <p:spPr bwMode="auto">
          <a:xfrm>
            <a:off x="3804054" y="3250410"/>
            <a:ext cx="288131" cy="320146"/>
          </a:xfrm>
          <a:prstGeom prst="rect">
            <a:avLst/>
          </a:prstGeom>
          <a:noFill/>
          <a:ln w="9525">
            <a:noFill/>
          </a:ln>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w="9525">
                <a:solidFill>
                  <a:schemeClr val="tx1"/>
                </a:solidFill>
              </a14:hiddenLine>
            </a:ext>
          </a:extLst>
        </p:spPr>
        <p:txBody>
          <a:bodyPr wrap="none" lIns="0" tIns="0" rIns="0" bIns="0" numCol="1" spcCol="0" anchor="ctr" anchorCtr="0">
            <a:noAutofit/>
          </a:bodyPr>
          <a:lstStyle>
            <a:lvl1pPr marL="228600" indent="-228600" algn="l" defTabSz="914400" rtl="0" eaLnBrk="1" latinLnBrk="0" hangingPunct="1">
              <a:lnSpc>
                <a:spcPct val="90000"/>
              </a:lnSpc>
              <a:spcBef>
                <a:spcPts val="1000"/>
              </a:spcBef>
              <a:buClr>
                <a:schemeClr val="accent2"/>
              </a:buClr>
              <a:buSzPct val="80000"/>
              <a:buFont typeface="Webdings" panose="05030102010509060703" pitchFamily="18" charset="2"/>
              <a:buChar char="&lt;"/>
              <a:defRPr lang="en-GB" sz="1400" kern="1200" noProof="0" dirty="0" smtClean="0">
                <a:solidFill>
                  <a:srgbClr val="717074"/>
                </a:solidFill>
                <a:latin typeface="+mn-lt"/>
                <a:ea typeface="+mn-ea"/>
                <a:cs typeface="+mn-cs"/>
              </a:defRPr>
            </a:lvl1pPr>
            <a:lvl2pPr marL="685800" indent="-228600" algn="l" defTabSz="914400" rtl="0" eaLnBrk="1" latinLnBrk="0" hangingPunct="1">
              <a:lnSpc>
                <a:spcPct val="90000"/>
              </a:lnSpc>
              <a:spcBef>
                <a:spcPts val="500"/>
              </a:spcBef>
              <a:buFont typeface="Verdana" panose="020B0604030504040204" pitchFamily="34" charset="0"/>
              <a:buChar char="–"/>
              <a:defRPr lang="en-GB" sz="1300" kern="1200" noProof="0" dirty="0" smtClean="0">
                <a:solidFill>
                  <a:srgbClr val="71707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100" kern="1200" noProof="0" dirty="0" smtClean="0">
                <a:solidFill>
                  <a:srgbClr val="717074"/>
                </a:solidFill>
                <a:latin typeface="+mn-lt"/>
                <a:ea typeface="+mn-ea"/>
                <a:cs typeface="+mn-cs"/>
              </a:defRPr>
            </a:lvl3pPr>
            <a:lvl4pPr marL="1600200" indent="-228600" algn="l" defTabSz="914400" rtl="0" eaLnBrk="1" latinLnBrk="0" hangingPunct="1">
              <a:lnSpc>
                <a:spcPct val="90000"/>
              </a:lnSpc>
              <a:spcBef>
                <a:spcPts val="500"/>
              </a:spcBef>
              <a:buFont typeface="Verdana" panose="020B0604030504040204" pitchFamily="34" charset="0"/>
              <a:buChar char="–"/>
              <a:defRPr lang="en-GB" sz="1100" kern="1200" noProof="0" dirty="0" smtClean="0">
                <a:solidFill>
                  <a:srgbClr val="717074"/>
                </a:solidFill>
                <a:latin typeface="+mn-lt"/>
                <a:ea typeface="+mn-ea"/>
                <a:cs typeface="+mn-cs"/>
              </a:defRPr>
            </a:lvl4pPr>
            <a:lvl5pPr marL="2057400" indent="-228600" algn="l" defTabSz="914400" rtl="0" eaLnBrk="1" latinLnBrk="0" hangingPunct="1">
              <a:lnSpc>
                <a:spcPct val="90000"/>
              </a:lnSpc>
              <a:spcBef>
                <a:spcPts val="500"/>
              </a:spcBef>
              <a:buFont typeface="Verdana" panose="020B0604030504040204" pitchFamily="34" charset="0"/>
              <a:buChar char="»"/>
              <a:defRPr lang="en-GB" sz="1100" kern="1200" noProof="0" dirty="0" smtClean="0">
                <a:solidFill>
                  <a:srgbClr val="7170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
                <a:srgbClr val="FDBB2F"/>
              </a:buClr>
              <a:buSzPct val="80000"/>
              <a:buFont typeface="Webdings" panose="05030102010509060703" pitchFamily="18" charset="2"/>
              <a:buNone/>
              <a:tabLst/>
              <a:defRPr/>
            </a:pPr>
            <a:r>
              <a:rPr kumimoji="0" lang="nb-NO" sz="2600" b="0" i="0" u="none" strike="noStrike" kern="1200" cap="none" spc="0" normalizeH="0" baseline="0" noProof="0">
                <a:ln>
                  <a:noFill/>
                </a:ln>
                <a:solidFill>
                  <a:srgbClr val="128B01"/>
                </a:solidFill>
                <a:effectLst/>
                <a:uLnTx/>
                <a:uFillTx/>
                <a:latin typeface="Wingdings"/>
                <a:ea typeface="+mn-ea"/>
                <a:cs typeface="+mn-cs"/>
                <a:sym typeface="Wingdings"/>
              </a:rPr>
              <a:t></a:t>
            </a:r>
          </a:p>
        </p:txBody>
      </p:sp>
      <p:sp>
        <p:nvSpPr>
          <p:cNvPr id="42" name="Tittel 1">
            <a:extLst>
              <a:ext uri="{FF2B5EF4-FFF2-40B4-BE49-F238E27FC236}">
                <a16:creationId xmlns:a16="http://schemas.microsoft.com/office/drawing/2014/main" id="{9F7E7648-78CF-44F2-AFFC-4683855A868F}"/>
              </a:ext>
            </a:extLst>
          </p:cNvPr>
          <p:cNvSpPr txBox="1">
            <a:spLocks/>
          </p:cNvSpPr>
          <p:nvPr/>
        </p:nvSpPr>
        <p:spPr>
          <a:xfrm>
            <a:off x="467545" y="409228"/>
            <a:ext cx="5616624" cy="844388"/>
          </a:xfrm>
          <a:prstGeom prst="rect">
            <a:avLst/>
          </a:prstGeom>
        </p:spPr>
        <p:txBody>
          <a:bodyPr vert="horz" lIns="0" tIns="0" rIns="0" bIns="0" rtlCol="0" anchor="t" anchorCtr="0">
            <a:noAutofit/>
          </a:bodyPr>
          <a:lstStyle>
            <a:lvl1pPr algn="l" defTabSz="914095" rtl="0" eaLnBrk="1" latinLnBrk="0" hangingPunct="1">
              <a:spcBef>
                <a:spcPct val="0"/>
              </a:spcBef>
              <a:buNone/>
              <a:defRPr sz="2700" b="1" kern="1200" cap="all" baseline="0">
                <a:solidFill>
                  <a:schemeClr val="tx1"/>
                </a:solidFill>
                <a:latin typeface="+mj-lt"/>
                <a:ea typeface="+mj-ea"/>
                <a:cs typeface="+mj-cs"/>
              </a:defRPr>
            </a:lvl1pPr>
          </a:lstStyle>
          <a:p>
            <a:pPr marL="0" marR="0" lvl="0" indent="0" algn="l" defTabSz="914095" rtl="0" eaLnBrk="1" fontAlgn="auto" latinLnBrk="0" hangingPunct="1">
              <a:lnSpc>
                <a:spcPct val="100000"/>
              </a:lnSpc>
              <a:spcBef>
                <a:spcPct val="0"/>
              </a:spcBef>
              <a:spcAft>
                <a:spcPts val="0"/>
              </a:spcAft>
              <a:buClrTx/>
              <a:buSzTx/>
              <a:buFontTx/>
              <a:buNone/>
              <a:tabLst/>
              <a:defRPr/>
            </a:pPr>
            <a:r>
              <a:rPr kumimoji="0" lang="nb-NO" sz="2000" b="1" i="0" u="none" strike="noStrike" kern="1200" cap="all" spc="0" normalizeH="0" baseline="0" noProof="0" dirty="0">
                <a:ln>
                  <a:noFill/>
                </a:ln>
                <a:solidFill>
                  <a:schemeClr val="tx1">
                    <a:lumMod val="75000"/>
                    <a:lumOff val="25000"/>
                  </a:schemeClr>
                </a:solidFill>
                <a:effectLst/>
                <a:uLnTx/>
                <a:uFillTx/>
                <a:latin typeface="Georgia"/>
                <a:ea typeface="+mj-ea"/>
                <a:cs typeface="+mj-cs"/>
              </a:rPr>
              <a:t>Posten</a:t>
            </a:r>
          </a:p>
          <a:p>
            <a:pPr marL="0" marR="0" lvl="0" indent="0" defTabSz="914095" rtl="0" eaLnBrk="1" fontAlgn="auto" latinLnBrk="0" hangingPunct="1">
              <a:lnSpc>
                <a:spcPct val="100000"/>
              </a:lnSpc>
              <a:spcBef>
                <a:spcPct val="0"/>
              </a:spcBef>
              <a:spcAft>
                <a:spcPts val="0"/>
              </a:spcAft>
              <a:buClrTx/>
              <a:buSzTx/>
              <a:buFontTx/>
              <a:buNone/>
              <a:tabLst/>
              <a:defRPr/>
            </a:pPr>
            <a:r>
              <a:rPr kumimoji="0" lang="nb-NO" sz="1400" b="1" i="0" u="none" strike="noStrike" kern="1200" cap="all" spc="0" normalizeH="0" baseline="0" noProof="0" dirty="0">
                <a:ln>
                  <a:noFill/>
                </a:ln>
                <a:solidFill>
                  <a:schemeClr val="tx1">
                    <a:lumMod val="75000"/>
                    <a:lumOff val="25000"/>
                  </a:schemeClr>
                </a:solidFill>
                <a:effectLst/>
                <a:uLnTx/>
                <a:uFillTx/>
                <a:latin typeface="Georgia"/>
                <a:ea typeface="+mj-ea"/>
                <a:cs typeface="+mj-cs"/>
              </a:rPr>
              <a:t>750 arb.pl.</a:t>
            </a:r>
            <a:endParaRPr kumimoji="0" lang="nb-NO" sz="2000" b="1" i="0" u="none" strike="noStrike" kern="1200" cap="all" spc="0" normalizeH="0" baseline="0" noProof="0" dirty="0">
              <a:ln>
                <a:noFill/>
              </a:ln>
              <a:solidFill>
                <a:schemeClr val="tx1">
                  <a:lumMod val="75000"/>
                  <a:lumOff val="25000"/>
                </a:schemeClr>
              </a:solidFill>
              <a:effectLst/>
              <a:uLnTx/>
              <a:uFillTx/>
              <a:latin typeface="Georgia"/>
              <a:ea typeface="+mj-ea"/>
              <a:cs typeface="+mj-cs"/>
            </a:endParaRPr>
          </a:p>
        </p:txBody>
      </p:sp>
    </p:spTree>
    <p:extLst>
      <p:ext uri="{BB962C8B-B14F-4D97-AF65-F5344CB8AC3E}">
        <p14:creationId xmlns:p14="http://schemas.microsoft.com/office/powerpoint/2010/main" val="274001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7D58229-C210-40DA-9F70-C41756D29387}"/>
              </a:ext>
            </a:extLst>
          </p:cNvPr>
          <p:cNvPicPr>
            <a:picLocks noChangeAspect="1"/>
          </p:cNvPicPr>
          <p:nvPr/>
        </p:nvPicPr>
        <p:blipFill>
          <a:blip r:embed="rId2"/>
          <a:stretch>
            <a:fillRect/>
          </a:stretch>
        </p:blipFill>
        <p:spPr>
          <a:xfrm>
            <a:off x="251520" y="802875"/>
            <a:ext cx="9144000" cy="4334220"/>
          </a:xfrm>
          <a:prstGeom prst="rect">
            <a:avLst/>
          </a:prstGeom>
        </p:spPr>
      </p:pic>
      <p:sp>
        <p:nvSpPr>
          <p:cNvPr id="3" name="Tittel 1">
            <a:extLst>
              <a:ext uri="{FF2B5EF4-FFF2-40B4-BE49-F238E27FC236}">
                <a16:creationId xmlns:a16="http://schemas.microsoft.com/office/drawing/2014/main" id="{DB6F52E8-76E3-4421-8C32-427DC586EC35}"/>
              </a:ext>
            </a:extLst>
          </p:cNvPr>
          <p:cNvSpPr txBox="1">
            <a:spLocks/>
          </p:cNvSpPr>
          <p:nvPr/>
        </p:nvSpPr>
        <p:spPr>
          <a:xfrm>
            <a:off x="590521" y="337220"/>
            <a:ext cx="7077823" cy="851988"/>
          </a:xfrm>
          <a:prstGeom prst="rect">
            <a:avLst/>
          </a:prstGeom>
        </p:spPr>
        <p:txBody>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solidFill>
                  <a:schemeClr val="tx1">
                    <a:lumMod val="75000"/>
                    <a:lumOff val="25000"/>
                  </a:schemeClr>
                </a:solidFill>
              </a:rPr>
              <a:t>Posthuset </a:t>
            </a:r>
            <a:r>
              <a:rPr lang="nb-NO" sz="1400" i="1" dirty="0">
                <a:solidFill>
                  <a:schemeClr val="tx1">
                    <a:lumMod val="75000"/>
                    <a:lumOff val="25000"/>
                  </a:schemeClr>
                </a:solidFill>
              </a:rPr>
              <a:t>– </a:t>
            </a:r>
            <a:r>
              <a:rPr lang="nb-NO" sz="1400" dirty="0">
                <a:solidFill>
                  <a:schemeClr val="tx1">
                    <a:lumMod val="75000"/>
                    <a:lumOff val="25000"/>
                  </a:schemeClr>
                </a:solidFill>
              </a:rPr>
              <a:t>fremtidens arbeidsplass</a:t>
            </a:r>
          </a:p>
        </p:txBody>
      </p:sp>
    </p:spTree>
    <p:extLst>
      <p:ext uri="{BB962C8B-B14F-4D97-AF65-F5344CB8AC3E}">
        <p14:creationId xmlns:p14="http://schemas.microsoft.com/office/powerpoint/2010/main" val="1429021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4580" y="265212"/>
            <a:ext cx="8079828" cy="4896544"/>
          </a:xfrm>
          <a:prstGeom prst="rect">
            <a:avLst/>
          </a:prstGeom>
        </p:spPr>
      </p:pic>
      <p:sp>
        <p:nvSpPr>
          <p:cNvPr id="5" name="TekstSylinder 4">
            <a:extLst>
              <a:ext uri="{FF2B5EF4-FFF2-40B4-BE49-F238E27FC236}">
                <a16:creationId xmlns:a16="http://schemas.microsoft.com/office/drawing/2014/main" id="{735BA20F-EEE0-4AC7-BD59-2E1632A92650}"/>
              </a:ext>
            </a:extLst>
          </p:cNvPr>
          <p:cNvSpPr txBox="1"/>
          <p:nvPr/>
        </p:nvSpPr>
        <p:spPr>
          <a:xfrm>
            <a:off x="611560" y="369158"/>
            <a:ext cx="5616624" cy="400110"/>
          </a:xfrm>
          <a:prstGeom prst="rect">
            <a:avLst/>
          </a:prstGeom>
          <a:noFill/>
        </p:spPr>
        <p:txBody>
          <a:bodyPr wrap="square" rtlCol="0">
            <a:spAutoFit/>
          </a:bodyPr>
          <a:lstStyle/>
          <a:p>
            <a:r>
              <a:rPr lang="nb-NO" sz="2000" b="1" dirty="0">
                <a:latin typeface="+mj-lt"/>
              </a:rPr>
              <a:t>POSTEN | </a:t>
            </a:r>
            <a:r>
              <a:rPr lang="nb-NO" sz="1400" b="1" dirty="0">
                <a:latin typeface="+mj-lt"/>
              </a:rPr>
              <a:t>ILLUSTRASJON ANALYSE</a:t>
            </a:r>
            <a:endParaRPr lang="nb-NO" sz="2000" b="1" dirty="0">
              <a:latin typeface="+mj-lt"/>
            </a:endParaRPr>
          </a:p>
        </p:txBody>
      </p:sp>
      <p:sp>
        <p:nvSpPr>
          <p:cNvPr id="4" name="TekstSylinder 3">
            <a:extLst>
              <a:ext uri="{FF2B5EF4-FFF2-40B4-BE49-F238E27FC236}">
                <a16:creationId xmlns:a16="http://schemas.microsoft.com/office/drawing/2014/main" id="{18C4EF71-A9BC-4A43-80E3-5B2925748B09}"/>
              </a:ext>
            </a:extLst>
          </p:cNvPr>
          <p:cNvSpPr txBox="1"/>
          <p:nvPr/>
        </p:nvSpPr>
        <p:spPr>
          <a:xfrm>
            <a:off x="7172137" y="2065412"/>
            <a:ext cx="1720343" cy="2800767"/>
          </a:xfrm>
          <a:prstGeom prst="rect">
            <a:avLst/>
          </a:prstGeom>
          <a:noFill/>
        </p:spPr>
        <p:txBody>
          <a:bodyPr wrap="none" rtlCol="0">
            <a:spAutoFit/>
          </a:bodyPr>
          <a:lstStyle/>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1100" b="0" i="0" u="sng" strike="noStrike" kern="1200" cap="none" spc="0" normalizeH="0" baseline="0" noProof="0" dirty="0">
                <a:ln>
                  <a:noFill/>
                </a:ln>
                <a:solidFill>
                  <a:prstClr val="black"/>
                </a:solidFill>
                <a:effectLst/>
                <a:uLnTx/>
                <a:uFillTx/>
                <a:latin typeface="Arial"/>
                <a:ea typeface="+mn-ea"/>
                <a:cs typeface="+mn-cs"/>
              </a:rPr>
              <a:t>160 brukere pr </a:t>
            </a:r>
            <a:r>
              <a:rPr kumimoji="0" lang="nb-NO" sz="1100" b="0" i="0" u="sng" strike="noStrike" kern="1200" cap="none" spc="0" normalizeH="0" baseline="0" noProof="0" dirty="0" err="1">
                <a:ln>
                  <a:noFill/>
                </a:ln>
                <a:solidFill>
                  <a:prstClr val="black"/>
                </a:solidFill>
                <a:effectLst/>
                <a:uLnTx/>
                <a:uFillTx/>
                <a:latin typeface="Arial"/>
                <a:ea typeface="+mn-ea"/>
                <a:cs typeface="+mn-cs"/>
              </a:rPr>
              <a:t>etg</a:t>
            </a:r>
            <a:endParaRPr kumimoji="0" lang="nb-NO" sz="1100" b="0" i="0" u="sng" strike="noStrike" kern="1200" cap="none" spc="0" normalizeH="0" baseline="0" noProof="0" dirty="0">
              <a:ln>
                <a:noFill/>
              </a:ln>
              <a:solidFill>
                <a:prstClr val="black"/>
              </a:solidFill>
              <a:effectLst/>
              <a:uLnTx/>
              <a:uFillTx/>
              <a:latin typeface="Arial"/>
              <a:ea typeface="+mn-ea"/>
              <a:cs typeface="+mn-cs"/>
            </a:endParaRPr>
          </a:p>
          <a:p>
            <a:pPr marL="0" marR="0" lvl="0" indent="0" algn="l" defTabSz="914095" rtl="0" eaLnBrk="1" fontAlgn="auto" latinLnBrk="0" hangingPunct="1">
              <a:lnSpc>
                <a:spcPct val="100000"/>
              </a:lnSpc>
              <a:spcBef>
                <a:spcPts val="0"/>
              </a:spcBef>
              <a:spcAft>
                <a:spcPts val="0"/>
              </a:spcAft>
              <a:buClrTx/>
              <a:buSzTx/>
              <a:buFontTx/>
              <a:buNone/>
              <a:tabLst/>
              <a:defRPr/>
            </a:pPr>
            <a:endParaRPr kumimoji="0" lang="nb-NO" sz="1100" b="0" i="0" u="sng" strike="noStrike" kern="1200" cap="none" spc="0" normalizeH="0" baseline="0" noProof="0" dirty="0">
              <a:ln>
                <a:noFill/>
              </a:ln>
              <a:solidFill>
                <a:prstClr val="black"/>
              </a:solidFill>
              <a:effectLst/>
              <a:uLnTx/>
              <a:uFillTx/>
              <a:latin typeface="Arial"/>
              <a:ea typeface="+mn-ea"/>
              <a:cs typeface="+mn-cs"/>
            </a:endParaRPr>
          </a:p>
          <a:p>
            <a:pPr marL="0" marR="0" lvl="0" indent="0" algn="l" defTabSz="914095" rtl="0" eaLnBrk="1" fontAlgn="auto" latinLnBrk="0" hangingPunct="1">
              <a:lnSpc>
                <a:spcPct val="100000"/>
              </a:lnSpc>
              <a:spcBef>
                <a:spcPts val="0"/>
              </a:spcBef>
              <a:spcAft>
                <a:spcPts val="0"/>
              </a:spcAft>
              <a:buClrTx/>
              <a:buSzTx/>
              <a:buFontTx/>
              <a:buNone/>
              <a:tabLst/>
              <a:defRPr/>
            </a:pPr>
            <a:r>
              <a:rPr lang="nb-NO" sz="1100" dirty="0">
                <a:solidFill>
                  <a:prstClr val="black"/>
                </a:solidFill>
                <a:latin typeface="Arial"/>
              </a:rPr>
              <a:t> 70</a:t>
            </a:r>
            <a:r>
              <a:rPr kumimoji="0" lang="nb-NO" sz="1100" b="0" i="0" u="none" strike="noStrike" kern="1200" cap="none" spc="0" normalizeH="0" baseline="0" noProof="0" dirty="0">
                <a:ln>
                  <a:noFill/>
                </a:ln>
                <a:solidFill>
                  <a:prstClr val="black"/>
                </a:solidFill>
                <a:effectLst/>
                <a:uLnTx/>
                <a:uFillTx/>
                <a:latin typeface="Arial"/>
                <a:ea typeface="+mn-ea"/>
                <a:cs typeface="+mn-cs"/>
              </a:rPr>
              <a:t> hjemmebase plasser</a:t>
            </a:r>
          </a:p>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Arial"/>
                <a:ea typeface="+mn-ea"/>
                <a:cs typeface="+mn-cs"/>
              </a:rPr>
              <a:t> </a:t>
            </a:r>
            <a:r>
              <a:rPr kumimoji="0" lang="nb-NO" sz="1100" b="0" i="0" u="sng" strike="noStrike" kern="1200" cap="none" spc="0" normalizeH="0" baseline="0" noProof="0" dirty="0">
                <a:ln>
                  <a:noFill/>
                </a:ln>
                <a:solidFill>
                  <a:prstClr val="black"/>
                </a:solidFill>
                <a:effectLst/>
                <a:uLnTx/>
                <a:uFillTx/>
                <a:latin typeface="Arial"/>
                <a:ea typeface="+mn-ea"/>
                <a:cs typeface="+mn-cs"/>
              </a:rPr>
              <a:t>12 lesesal</a:t>
            </a:r>
          </a:p>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Arial"/>
                <a:ea typeface="+mn-ea"/>
                <a:cs typeface="+mn-cs"/>
              </a:rPr>
              <a:t>  82 plasser</a:t>
            </a:r>
          </a:p>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Arial"/>
                <a:ea typeface="+mn-ea"/>
                <a:cs typeface="+mn-cs"/>
              </a:rPr>
              <a:t>90 felles</a:t>
            </a:r>
          </a:p>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1100" b="0" i="0" u="sng" strike="noStrike" kern="1200" cap="none" spc="0" normalizeH="0" baseline="0" noProof="0" dirty="0">
                <a:ln>
                  <a:noFill/>
                </a:ln>
                <a:solidFill>
                  <a:prstClr val="black"/>
                </a:solidFill>
                <a:effectLst/>
                <a:uLnTx/>
                <a:uFillTx/>
                <a:latin typeface="Arial"/>
                <a:ea typeface="+mn-ea"/>
                <a:cs typeface="+mn-cs"/>
              </a:rPr>
              <a:t> 60 sosial</a:t>
            </a:r>
            <a:endParaRPr kumimoji="0" lang="nb-NO"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Arial"/>
                <a:ea typeface="+mn-ea"/>
                <a:cs typeface="+mn-cs"/>
              </a:rPr>
              <a:t>150 plasser</a:t>
            </a:r>
          </a:p>
          <a:p>
            <a:pPr marL="0" marR="0" lvl="0" indent="0" algn="l" defTabSz="914095"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095"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Arial"/>
                <a:ea typeface="+mn-ea"/>
                <a:cs typeface="+mn-cs"/>
              </a:rPr>
              <a:t>Stoler i møte/stille</a:t>
            </a:r>
          </a:p>
          <a:p>
            <a:pPr marL="0" marR="0" lvl="0" indent="0" algn="l" defTabSz="914095" rtl="0" eaLnBrk="1" fontAlgn="auto" latinLnBrk="0" hangingPunct="1">
              <a:lnSpc>
                <a:spcPct val="100000"/>
              </a:lnSpc>
              <a:spcBef>
                <a:spcPts val="0"/>
              </a:spcBef>
              <a:spcAft>
                <a:spcPts val="0"/>
              </a:spcAft>
              <a:buClrTx/>
              <a:buSzTx/>
              <a:buFontTx/>
              <a:buNone/>
              <a:tabLst/>
              <a:defRPr/>
            </a:pPr>
            <a:r>
              <a:rPr lang="nb-NO" sz="1100" u="sng" dirty="0">
                <a:solidFill>
                  <a:prstClr val="black"/>
                </a:solidFill>
                <a:latin typeface="Arial"/>
              </a:rPr>
              <a:t>9</a:t>
            </a:r>
            <a:r>
              <a:rPr kumimoji="0" lang="nb-NO" sz="1100" b="0" i="0" u="sng" strike="noStrike" kern="1200" cap="none" spc="0" normalizeH="0" baseline="0" noProof="0" dirty="0">
                <a:ln>
                  <a:noFill/>
                </a:ln>
                <a:solidFill>
                  <a:prstClr val="black"/>
                </a:solidFill>
                <a:effectLst/>
                <a:uLnTx/>
                <a:uFillTx/>
                <a:latin typeface="Arial"/>
                <a:ea typeface="+mn-ea"/>
                <a:cs typeface="+mn-cs"/>
              </a:rPr>
              <a:t>0 plasser</a:t>
            </a:r>
          </a:p>
          <a:p>
            <a:pPr marL="0" marR="0" lvl="0" indent="0" algn="l" defTabSz="914095" rtl="0" eaLnBrk="1" fontAlgn="auto" latinLnBrk="0" hangingPunct="1">
              <a:lnSpc>
                <a:spcPct val="100000"/>
              </a:lnSpc>
              <a:spcBef>
                <a:spcPts val="0"/>
              </a:spcBef>
              <a:spcAft>
                <a:spcPts val="0"/>
              </a:spcAft>
              <a:buClrTx/>
              <a:buSzTx/>
              <a:buFontTx/>
              <a:buNone/>
              <a:tabLst/>
              <a:defRPr/>
            </a:pPr>
            <a:endParaRPr lang="nb-NO" sz="1100" u="sng" dirty="0">
              <a:solidFill>
                <a:prstClr val="black"/>
              </a:solidFill>
              <a:latin typeface="Arial"/>
            </a:endParaRPr>
          </a:p>
          <a:p>
            <a:pPr marL="0" marR="0" lvl="0" indent="0" algn="l" defTabSz="914095" rtl="0" eaLnBrk="1" fontAlgn="auto" latinLnBrk="0" hangingPunct="1">
              <a:lnSpc>
                <a:spcPct val="100000"/>
              </a:lnSpc>
              <a:spcBef>
                <a:spcPts val="0"/>
              </a:spcBef>
              <a:spcAft>
                <a:spcPts val="0"/>
              </a:spcAft>
              <a:buClrTx/>
              <a:buSzTx/>
              <a:buFontTx/>
              <a:buNone/>
              <a:tabLst/>
              <a:defRPr/>
            </a:pPr>
            <a:endParaRPr kumimoji="0" lang="nb-NO" sz="1100" b="0" i="0" u="sng" strike="noStrike" kern="1200" cap="none" spc="0" normalizeH="0" baseline="0" noProof="0" dirty="0">
              <a:ln>
                <a:noFill/>
              </a:ln>
              <a:solidFill>
                <a:prstClr val="black"/>
              </a:solidFill>
              <a:effectLst/>
              <a:uLnTx/>
              <a:uFillTx/>
              <a:latin typeface="Arial"/>
              <a:ea typeface="+mn-ea"/>
              <a:cs typeface="+mn-cs"/>
            </a:endParaRPr>
          </a:p>
          <a:p>
            <a:pPr marL="0" marR="0" lvl="0" indent="0" algn="l" defTabSz="914095" rtl="0" eaLnBrk="1" fontAlgn="auto" latinLnBrk="0" hangingPunct="1">
              <a:lnSpc>
                <a:spcPct val="100000"/>
              </a:lnSpc>
              <a:spcBef>
                <a:spcPts val="0"/>
              </a:spcBef>
              <a:spcAft>
                <a:spcPts val="0"/>
              </a:spcAft>
              <a:buClrTx/>
              <a:buSzTx/>
              <a:buFontTx/>
              <a:buNone/>
              <a:tabLst/>
              <a:defRPr/>
            </a:pPr>
            <a:r>
              <a:rPr lang="nb-NO" sz="1100" u="sng" dirty="0">
                <a:solidFill>
                  <a:prstClr val="black"/>
                </a:solidFill>
                <a:latin typeface="Arial"/>
              </a:rPr>
              <a:t>Sum = 322 plasser</a:t>
            </a:r>
            <a:endParaRPr kumimoji="0" lang="nb-NO" sz="1100" b="0" i="0" u="sng" strike="noStrike" kern="1200" cap="none" spc="0" normalizeH="0" baseline="0" noProof="0" dirty="0">
              <a:ln>
                <a:noFill/>
              </a:ln>
              <a:solidFill>
                <a:prstClr val="black"/>
              </a:solidFill>
              <a:effectLst/>
              <a:uLnTx/>
              <a:uFillTx/>
              <a:latin typeface="Arial"/>
              <a:ea typeface="+mn-ea"/>
              <a:cs typeface="+mn-cs"/>
            </a:endParaRPr>
          </a:p>
          <a:p>
            <a:pPr marL="0" marR="0" lvl="0" indent="0" algn="l" defTabSz="914095" rtl="0" eaLnBrk="1" fontAlgn="auto" latinLnBrk="0" hangingPunct="1">
              <a:lnSpc>
                <a:spcPct val="100000"/>
              </a:lnSpc>
              <a:spcBef>
                <a:spcPts val="0"/>
              </a:spcBef>
              <a:spcAft>
                <a:spcPts val="0"/>
              </a:spcAft>
              <a:buClrTx/>
              <a:buSzTx/>
              <a:buFontTx/>
              <a:buNone/>
              <a:tabLst/>
              <a:defRPr/>
            </a:pPr>
            <a:endParaRPr kumimoji="0" lang="nb-NO" sz="1100" b="0" i="0" u="sng"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51368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p:cNvGrpSpPr/>
          <p:nvPr/>
        </p:nvGrpSpPr>
        <p:grpSpPr>
          <a:xfrm>
            <a:off x="374224" y="1201317"/>
            <a:ext cx="8390214" cy="3561471"/>
            <a:chOff x="107504" y="1201316"/>
            <a:chExt cx="8856984" cy="3759605"/>
          </a:xfrm>
        </p:grpSpPr>
        <p:pic>
          <p:nvPicPr>
            <p:cNvPr id="10" name="Bild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1206164"/>
              <a:ext cx="3528392" cy="3754757"/>
            </a:xfrm>
            <a:prstGeom prst="rect">
              <a:avLst/>
            </a:prstGeom>
          </p:spPr>
        </p:pic>
        <p:pic>
          <p:nvPicPr>
            <p:cNvPr id="3" name="Bil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4208" y="1201317"/>
              <a:ext cx="2520280" cy="3759604"/>
            </a:xfrm>
            <a:prstGeom prst="rect">
              <a:avLst/>
            </a:prstGeom>
          </p:spPr>
        </p:pic>
        <p:pic>
          <p:nvPicPr>
            <p:cNvPr id="8" name="Bil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9912" y="1201316"/>
              <a:ext cx="2533227" cy="3759605"/>
            </a:xfrm>
            <a:prstGeom prst="rect">
              <a:avLst/>
            </a:prstGeom>
          </p:spPr>
        </p:pic>
      </p:grpSp>
      <p:sp>
        <p:nvSpPr>
          <p:cNvPr id="9" name="TekstSylinder 8">
            <a:extLst>
              <a:ext uri="{FF2B5EF4-FFF2-40B4-BE49-F238E27FC236}">
                <a16:creationId xmlns:a16="http://schemas.microsoft.com/office/drawing/2014/main" id="{296B0AEA-6EBE-4EBD-B767-CE4B82EE53DE}"/>
              </a:ext>
            </a:extLst>
          </p:cNvPr>
          <p:cNvSpPr txBox="1"/>
          <p:nvPr/>
        </p:nvSpPr>
        <p:spPr>
          <a:xfrm>
            <a:off x="611560" y="369158"/>
            <a:ext cx="5616624" cy="400110"/>
          </a:xfrm>
          <a:prstGeom prst="rect">
            <a:avLst/>
          </a:prstGeom>
          <a:noFill/>
        </p:spPr>
        <p:txBody>
          <a:bodyPr wrap="square" rtlCol="0">
            <a:spAutoFit/>
          </a:bodyPr>
          <a:lstStyle/>
          <a:p>
            <a:r>
              <a:rPr lang="nb-NO" sz="2000" b="1" dirty="0">
                <a:latin typeface="+mj-lt"/>
              </a:rPr>
              <a:t>POSTEN | </a:t>
            </a:r>
            <a:r>
              <a:rPr lang="nb-NO" sz="1400" b="1" dirty="0">
                <a:latin typeface="+mj-lt"/>
              </a:rPr>
              <a:t>POSTHUSET OSLO</a:t>
            </a:r>
            <a:endParaRPr lang="nb-NO" sz="2000" b="1" dirty="0">
              <a:latin typeface="+mj-lt"/>
            </a:endParaRPr>
          </a:p>
        </p:txBody>
      </p:sp>
    </p:spTree>
    <p:extLst>
      <p:ext uri="{BB962C8B-B14F-4D97-AF65-F5344CB8AC3E}">
        <p14:creationId xmlns:p14="http://schemas.microsoft.com/office/powerpoint/2010/main" val="3568229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p:cNvGrpSpPr/>
          <p:nvPr/>
        </p:nvGrpSpPr>
        <p:grpSpPr>
          <a:xfrm>
            <a:off x="374224" y="1201317"/>
            <a:ext cx="8398840" cy="3565133"/>
            <a:chOff x="179512" y="1201316"/>
            <a:chExt cx="8856984" cy="3759605"/>
          </a:xfrm>
        </p:grpSpPr>
        <p:pic>
          <p:nvPicPr>
            <p:cNvPr id="6" name="Bild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03268" y="1201316"/>
              <a:ext cx="2533228" cy="3759605"/>
            </a:xfrm>
            <a:prstGeom prst="rect">
              <a:avLst/>
            </a:prstGeom>
          </p:spPr>
        </p:pic>
        <p:pic>
          <p:nvPicPr>
            <p:cNvPr id="2" name="Bild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512" y="1201316"/>
              <a:ext cx="3342327" cy="3759605"/>
            </a:xfrm>
            <a:prstGeom prst="rect">
              <a:avLst/>
            </a:prstGeom>
          </p:spPr>
        </p:pic>
        <p:pic>
          <p:nvPicPr>
            <p:cNvPr id="5" name="Bild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5896" y="1201316"/>
              <a:ext cx="2653640" cy="3759605"/>
            </a:xfrm>
            <a:prstGeom prst="rect">
              <a:avLst/>
            </a:prstGeom>
          </p:spPr>
        </p:pic>
      </p:grpSp>
      <p:sp>
        <p:nvSpPr>
          <p:cNvPr id="7" name="TekstSylinder 6">
            <a:extLst>
              <a:ext uri="{FF2B5EF4-FFF2-40B4-BE49-F238E27FC236}">
                <a16:creationId xmlns:a16="http://schemas.microsoft.com/office/drawing/2014/main" id="{3D68D0A9-304A-4E63-9C5D-7ECA9D4C6133}"/>
              </a:ext>
            </a:extLst>
          </p:cNvPr>
          <p:cNvSpPr txBox="1"/>
          <p:nvPr/>
        </p:nvSpPr>
        <p:spPr>
          <a:xfrm>
            <a:off x="611560" y="369158"/>
            <a:ext cx="5616624" cy="400110"/>
          </a:xfrm>
          <a:prstGeom prst="rect">
            <a:avLst/>
          </a:prstGeom>
          <a:noFill/>
        </p:spPr>
        <p:txBody>
          <a:bodyPr wrap="square" rtlCol="0">
            <a:spAutoFit/>
          </a:bodyPr>
          <a:lstStyle/>
          <a:p>
            <a:r>
              <a:rPr lang="nb-NO" sz="2000" b="1" dirty="0">
                <a:latin typeface="+mj-lt"/>
              </a:rPr>
              <a:t>POSTEN | </a:t>
            </a:r>
            <a:r>
              <a:rPr lang="nb-NO" sz="1400" b="1" dirty="0">
                <a:latin typeface="+mj-lt"/>
              </a:rPr>
              <a:t>POSTHUSET OSLO</a:t>
            </a:r>
            <a:endParaRPr lang="nb-NO" sz="2000" b="1" dirty="0">
              <a:latin typeface="+mj-lt"/>
            </a:endParaRPr>
          </a:p>
        </p:txBody>
      </p:sp>
    </p:spTree>
    <p:extLst>
      <p:ext uri="{BB962C8B-B14F-4D97-AF65-F5344CB8AC3E}">
        <p14:creationId xmlns:p14="http://schemas.microsoft.com/office/powerpoint/2010/main" val="316159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2"/>
          <p:cNvSpPr txBox="1">
            <a:spLocks/>
          </p:cNvSpPr>
          <p:nvPr/>
        </p:nvSpPr>
        <p:spPr>
          <a:xfrm>
            <a:off x="273978" y="841276"/>
            <a:ext cx="5162118" cy="4176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000"/>
              </a:spcAft>
            </a:pPr>
            <a:endParaRPr lang="nb-NO" sz="1000" b="1" dirty="0">
              <a:solidFill>
                <a:schemeClr val="tx1">
                  <a:lumMod val="75000"/>
                  <a:lumOff val="25000"/>
                </a:schemeClr>
              </a:solidFill>
            </a:endParaRPr>
          </a:p>
          <a:p>
            <a:pPr>
              <a:spcBef>
                <a:spcPts val="0"/>
              </a:spcBef>
              <a:spcAft>
                <a:spcPts val="1000"/>
              </a:spcAft>
            </a:pPr>
            <a:r>
              <a:rPr lang="nb-NO" sz="1000" b="1" dirty="0">
                <a:solidFill>
                  <a:schemeClr val="tx1">
                    <a:lumMod val="75000"/>
                    <a:lumOff val="25000"/>
                  </a:schemeClr>
                </a:solidFill>
              </a:rPr>
              <a:t>IARK</a:t>
            </a:r>
            <a:r>
              <a:rPr lang="nb-NO" sz="1000" dirty="0">
                <a:solidFill>
                  <a:schemeClr val="tx1">
                    <a:lumMod val="75000"/>
                    <a:lumOff val="25000"/>
                  </a:schemeClr>
                </a:solidFill>
              </a:rPr>
              <a:t> as ble etablert i 2011 av en gruppe av Norges mest erfarne interiørarkitekter.</a:t>
            </a:r>
          </a:p>
          <a:p>
            <a:pPr>
              <a:spcBef>
                <a:spcPts val="0"/>
              </a:spcBef>
              <a:spcAft>
                <a:spcPts val="1000"/>
              </a:spcAft>
            </a:pPr>
            <a:r>
              <a:rPr lang="nb-NO" sz="1000" b="1" dirty="0">
                <a:solidFill>
                  <a:schemeClr val="tx1">
                    <a:lumMod val="75000"/>
                    <a:lumOff val="25000"/>
                  </a:schemeClr>
                </a:solidFill>
              </a:rPr>
              <a:t>IARK</a:t>
            </a:r>
            <a:r>
              <a:rPr lang="nb-NO" sz="1000" dirty="0">
                <a:solidFill>
                  <a:schemeClr val="tx1">
                    <a:lumMod val="75000"/>
                    <a:lumOff val="25000"/>
                  </a:schemeClr>
                </a:solidFill>
              </a:rPr>
              <a:t> består av 32 dyktige interiørarkitekter, bevisst sammensatt med variert kompetanse.</a:t>
            </a:r>
          </a:p>
          <a:p>
            <a:pPr>
              <a:spcBef>
                <a:spcPts val="0"/>
              </a:spcBef>
              <a:spcAft>
                <a:spcPts val="1000"/>
              </a:spcAft>
            </a:pPr>
            <a:r>
              <a:rPr lang="nb-NO" sz="1000" b="1" dirty="0">
                <a:solidFill>
                  <a:schemeClr val="tx1">
                    <a:lumMod val="75000"/>
                    <a:lumOff val="25000"/>
                  </a:schemeClr>
                </a:solidFill>
              </a:rPr>
              <a:t>IARK</a:t>
            </a:r>
            <a:r>
              <a:rPr lang="nb-NO" sz="1000" dirty="0">
                <a:solidFill>
                  <a:schemeClr val="tx1">
                    <a:lumMod val="75000"/>
                    <a:lumOff val="25000"/>
                  </a:schemeClr>
                </a:solidFill>
              </a:rPr>
              <a:t> er Norges fremste på arbeidsplassutvikling. Vårt spesialområde er tidligfase analyse i utvikling av prosjekter</a:t>
            </a:r>
          </a:p>
          <a:p>
            <a:pPr>
              <a:spcAft>
                <a:spcPts val="1000"/>
              </a:spcAft>
            </a:pPr>
            <a:r>
              <a:rPr lang="nb-NO" sz="1000" b="1" dirty="0">
                <a:solidFill>
                  <a:schemeClr val="tx1">
                    <a:lumMod val="75000"/>
                    <a:lumOff val="25000"/>
                  </a:schemeClr>
                </a:solidFill>
              </a:rPr>
              <a:t>IARK</a:t>
            </a:r>
            <a:r>
              <a:rPr lang="nb-NO" sz="1000" dirty="0">
                <a:solidFill>
                  <a:schemeClr val="tx1">
                    <a:lumMod val="75000"/>
                    <a:lumOff val="25000"/>
                  </a:schemeClr>
                </a:solidFill>
              </a:rPr>
              <a:t> har erfaring med flere av de mest vellykkede endrings og flytteprosesser i Norge.</a:t>
            </a:r>
          </a:p>
          <a:p>
            <a:pPr>
              <a:spcAft>
                <a:spcPts val="1000"/>
              </a:spcAft>
            </a:pPr>
            <a:r>
              <a:rPr lang="nb-NO" sz="1000" b="1" dirty="0">
                <a:solidFill>
                  <a:schemeClr val="tx1">
                    <a:lumMod val="75000"/>
                    <a:lumOff val="25000"/>
                  </a:schemeClr>
                </a:solidFill>
              </a:rPr>
              <a:t>IARK</a:t>
            </a:r>
            <a:r>
              <a:rPr lang="nb-NO" sz="1000" dirty="0">
                <a:solidFill>
                  <a:schemeClr val="tx1">
                    <a:lumMod val="75000"/>
                    <a:lumOff val="25000"/>
                  </a:schemeClr>
                </a:solidFill>
              </a:rPr>
              <a:t> jobber innenfor interiør og møbeldesign med nybygg, rehabilitering og bevaringsverdige bygg.</a:t>
            </a:r>
          </a:p>
          <a:p>
            <a:pPr>
              <a:spcAft>
                <a:spcPts val="1000"/>
              </a:spcAft>
            </a:pPr>
            <a:r>
              <a:rPr lang="nb-NO" sz="1000" b="1" dirty="0">
                <a:solidFill>
                  <a:schemeClr val="tx1">
                    <a:lumMod val="75000"/>
                    <a:lumOff val="25000"/>
                  </a:schemeClr>
                </a:solidFill>
              </a:rPr>
              <a:t>IARK</a:t>
            </a:r>
            <a:r>
              <a:rPr lang="nb-NO" sz="1000" dirty="0">
                <a:solidFill>
                  <a:schemeClr val="tx1">
                    <a:lumMod val="75000"/>
                    <a:lumOff val="25000"/>
                  </a:schemeClr>
                </a:solidFill>
              </a:rPr>
              <a:t> har spesiell kompetanse på universell utforming.</a:t>
            </a:r>
          </a:p>
          <a:p>
            <a:pPr>
              <a:spcAft>
                <a:spcPts val="1000"/>
              </a:spcAft>
            </a:pPr>
            <a:r>
              <a:rPr lang="nb-NO" sz="1000" b="1" dirty="0">
                <a:solidFill>
                  <a:schemeClr val="tx1">
                    <a:lumMod val="75000"/>
                    <a:lumOff val="25000"/>
                  </a:schemeClr>
                </a:solidFill>
              </a:rPr>
              <a:t>IARK</a:t>
            </a:r>
            <a:r>
              <a:rPr lang="nb-NO" sz="1000" dirty="0">
                <a:solidFill>
                  <a:schemeClr val="tx1">
                    <a:lumMod val="75000"/>
                    <a:lumOff val="25000"/>
                  </a:schemeClr>
                </a:solidFill>
              </a:rPr>
              <a:t> er miljøfyrtårnsertifisert. Vi er medlem av NGBS og har ansatte med BREEAM Nor AP utdannelse. Våre ansatte kurses i bærekraftig prosjektering.</a:t>
            </a:r>
            <a:endParaRPr lang="nb-NO" sz="1400" dirty="0">
              <a:solidFill>
                <a:schemeClr val="tx1">
                  <a:lumMod val="75000"/>
                  <a:lumOff val="25000"/>
                </a:schemeClr>
              </a:solidFill>
              <a:latin typeface="Century Gothic" pitchFamily="34" charset="0"/>
            </a:endParaRPr>
          </a:p>
        </p:txBody>
      </p:sp>
      <p:pic>
        <p:nvPicPr>
          <p:cNvPr id="9" name="Bild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0112" y="38312"/>
            <a:ext cx="3563888" cy="5195452"/>
          </a:xfrm>
          <a:prstGeom prst="rect">
            <a:avLst/>
          </a:prstGeom>
          <a:ln>
            <a:noFill/>
          </a:ln>
          <a:effectLst>
            <a:softEdge rad="112500"/>
          </a:effectLst>
        </p:spPr>
      </p:pic>
      <p:pic>
        <p:nvPicPr>
          <p:cNvPr id="5" name="Picture 8" descr="http://www.byggutengrenser.no/filer/imagecache/artikkelbilde/images/breeam%20nor%20semina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4441676"/>
            <a:ext cx="1296144" cy="458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daaland.no/wp-content/uploads/2012/03/Milj%C3%B8fyrt%C3%A5rn-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95736" y="4500211"/>
            <a:ext cx="545876" cy="385294"/>
          </a:xfrm>
          <a:prstGeom prst="rect">
            <a:avLst/>
          </a:prstGeom>
          <a:noFill/>
          <a:extLst>
            <a:ext uri="{909E8E84-426E-40DD-AFC4-6F175D3DCCD1}">
              <a14:hiddenFill xmlns:a14="http://schemas.microsoft.com/office/drawing/2010/main">
                <a:solidFill>
                  <a:srgbClr val="FFFFFF"/>
                </a:solidFill>
              </a14:hiddenFill>
            </a:ext>
          </a:extLst>
        </p:spPr>
      </p:pic>
      <p:sp>
        <p:nvSpPr>
          <p:cNvPr id="10" name="Tittel 1"/>
          <p:cNvSpPr>
            <a:spLocks noGrp="1"/>
          </p:cNvSpPr>
          <p:nvPr>
            <p:ph type="title" idx="4294967295"/>
          </p:nvPr>
        </p:nvSpPr>
        <p:spPr>
          <a:xfrm>
            <a:off x="641483" y="337220"/>
            <a:ext cx="6378789" cy="352440"/>
          </a:xfrm>
          <a:prstGeom prst="rect">
            <a:avLst/>
          </a:prstGeom>
        </p:spPr>
        <p:txBody>
          <a:bodyPr/>
          <a:lstStyle/>
          <a:p>
            <a:r>
              <a:rPr lang="nb-NO" sz="2400" dirty="0">
                <a:solidFill>
                  <a:schemeClr val="tx1">
                    <a:lumMod val="75000"/>
                    <a:lumOff val="25000"/>
                  </a:schemeClr>
                </a:solidFill>
              </a:rPr>
              <a:t>IARK</a:t>
            </a:r>
          </a:p>
        </p:txBody>
      </p:sp>
    </p:spTree>
    <p:extLst>
      <p:ext uri="{BB962C8B-B14F-4D97-AF65-F5344CB8AC3E}">
        <p14:creationId xmlns:p14="http://schemas.microsoft.com/office/powerpoint/2010/main" val="2593266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C862918D-1DE0-470D-9DE0-F42C6F842013}"/>
              </a:ext>
            </a:extLst>
          </p:cNvPr>
          <p:cNvPicPr>
            <a:picLocks noGrp="1" noChangeAspect="1"/>
          </p:cNvPicPr>
          <p:nvPr>
            <p:ph idx="1"/>
          </p:nvPr>
        </p:nvPicPr>
        <p:blipFill>
          <a:blip r:embed="rId2"/>
          <a:stretch>
            <a:fillRect/>
          </a:stretch>
        </p:blipFill>
        <p:spPr>
          <a:xfrm>
            <a:off x="611560" y="842868"/>
            <a:ext cx="7272808" cy="4318888"/>
          </a:xfrm>
          <a:prstGeom prst="rect">
            <a:avLst/>
          </a:prstGeom>
          <a:ln>
            <a:noFill/>
          </a:ln>
        </p:spPr>
      </p:pic>
      <p:sp>
        <p:nvSpPr>
          <p:cNvPr id="2" name="Rektangel 1">
            <a:extLst>
              <a:ext uri="{FF2B5EF4-FFF2-40B4-BE49-F238E27FC236}">
                <a16:creationId xmlns:a16="http://schemas.microsoft.com/office/drawing/2014/main" id="{E8F35B68-6FF6-42F6-B372-CF5F9E9E6C39}"/>
              </a:ext>
            </a:extLst>
          </p:cNvPr>
          <p:cNvSpPr/>
          <p:nvPr/>
        </p:nvSpPr>
        <p:spPr>
          <a:xfrm>
            <a:off x="5878971" y="1486690"/>
            <a:ext cx="1490464" cy="3312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A6992164-520F-48BD-9B0C-5AF5CA942148}"/>
              </a:ext>
            </a:extLst>
          </p:cNvPr>
          <p:cNvSpPr/>
          <p:nvPr/>
        </p:nvSpPr>
        <p:spPr>
          <a:xfrm>
            <a:off x="4716016" y="1489348"/>
            <a:ext cx="1224136" cy="295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4070BF3C-9571-4848-B5E9-5163D6C4AD0F}"/>
              </a:ext>
            </a:extLst>
          </p:cNvPr>
          <p:cNvSpPr txBox="1"/>
          <p:nvPr/>
        </p:nvSpPr>
        <p:spPr>
          <a:xfrm>
            <a:off x="611560" y="369158"/>
            <a:ext cx="5616624" cy="400110"/>
          </a:xfrm>
          <a:prstGeom prst="rect">
            <a:avLst/>
          </a:prstGeom>
          <a:noFill/>
        </p:spPr>
        <p:txBody>
          <a:bodyPr wrap="square" rtlCol="0">
            <a:spAutoFit/>
          </a:bodyPr>
          <a:lstStyle/>
          <a:p>
            <a:r>
              <a:rPr lang="nb-NO" sz="2000" b="1" dirty="0">
                <a:latin typeface="+mj-lt"/>
              </a:rPr>
              <a:t>POSTEN | </a:t>
            </a:r>
            <a:r>
              <a:rPr lang="nb-NO" sz="1400" b="1" dirty="0">
                <a:latin typeface="+mj-lt"/>
              </a:rPr>
              <a:t>POSTHUSET OSLO</a:t>
            </a:r>
            <a:endParaRPr lang="nb-NO" sz="2000" b="1" dirty="0">
              <a:latin typeface="+mj-lt"/>
            </a:endParaRPr>
          </a:p>
        </p:txBody>
      </p:sp>
    </p:spTree>
    <p:extLst>
      <p:ext uri="{BB962C8B-B14F-4D97-AF65-F5344CB8AC3E}">
        <p14:creationId xmlns:p14="http://schemas.microsoft.com/office/powerpoint/2010/main" val="2643540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2195736" y="1273324"/>
            <a:ext cx="4176464" cy="226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tel 1"/>
          <p:cNvSpPr txBox="1">
            <a:spLocks/>
          </p:cNvSpPr>
          <p:nvPr/>
        </p:nvSpPr>
        <p:spPr>
          <a:xfrm>
            <a:off x="641483" y="337220"/>
            <a:ext cx="6378789" cy="352440"/>
          </a:xfrm>
          <a:prstGeom prst="rect">
            <a:avLst/>
          </a:prstGeom>
        </p:spPr>
        <p:txBody>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err="1"/>
              <a:t>Deloitte</a:t>
            </a:r>
            <a:r>
              <a:rPr lang="nb-NO" dirty="0"/>
              <a:t> | </a:t>
            </a:r>
            <a:r>
              <a:rPr lang="nb-NO" sz="1400" dirty="0"/>
              <a:t>ny standard for samhandling</a:t>
            </a:r>
          </a:p>
        </p:txBody>
      </p:sp>
      <p:sp>
        <p:nvSpPr>
          <p:cNvPr id="14" name="TekstSylinder 13">
            <a:extLst>
              <a:ext uri="{FF2B5EF4-FFF2-40B4-BE49-F238E27FC236}">
                <a16:creationId xmlns:a16="http://schemas.microsoft.com/office/drawing/2014/main" id="{83590234-6249-4D40-82CD-71052C2A2706}"/>
              </a:ext>
            </a:extLst>
          </p:cNvPr>
          <p:cNvSpPr txBox="1"/>
          <p:nvPr/>
        </p:nvSpPr>
        <p:spPr>
          <a:xfrm>
            <a:off x="586596" y="3986217"/>
            <a:ext cx="8106981" cy="276999"/>
          </a:xfrm>
          <a:prstGeom prst="rect">
            <a:avLst/>
          </a:prstGeom>
          <a:noFill/>
        </p:spPr>
        <p:txBody>
          <a:bodyPr wrap="square" rtlCol="0">
            <a:spAutoFit/>
          </a:bodyPr>
          <a:lstStyle/>
          <a:p>
            <a:r>
              <a:rPr lang="nb-NO" sz="1200" dirty="0">
                <a:solidFill>
                  <a:schemeClr val="tx1">
                    <a:lumMod val="75000"/>
                    <a:lumOff val="25000"/>
                  </a:schemeClr>
                </a:solidFill>
              </a:rPr>
              <a:t>Med dette som visjon valgte </a:t>
            </a:r>
            <a:r>
              <a:rPr lang="nb-NO" sz="1200" dirty="0" err="1">
                <a:solidFill>
                  <a:schemeClr val="tx1">
                    <a:lumMod val="75000"/>
                    <a:lumOff val="25000"/>
                  </a:schemeClr>
                </a:solidFill>
              </a:rPr>
              <a:t>Deloitte</a:t>
            </a:r>
            <a:r>
              <a:rPr lang="nb-NO" sz="1200" dirty="0">
                <a:solidFill>
                  <a:schemeClr val="tx1">
                    <a:lumMod val="75000"/>
                    <a:lumOff val="25000"/>
                  </a:schemeClr>
                </a:solidFill>
              </a:rPr>
              <a:t> den aktivitetsbasert arbeidsplass som modell for sitt nye hovedkontor i Bjørvika</a:t>
            </a:r>
          </a:p>
        </p:txBody>
      </p:sp>
    </p:spTree>
    <p:extLst>
      <p:ext uri="{BB962C8B-B14F-4D97-AF65-F5344CB8AC3E}">
        <p14:creationId xmlns:p14="http://schemas.microsoft.com/office/powerpoint/2010/main" val="3291151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48264" y="553245"/>
            <a:ext cx="1997649" cy="130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lassholder for innhold 7"/>
          <p:cNvSpPr txBox="1">
            <a:spLocks/>
          </p:cNvSpPr>
          <p:nvPr/>
        </p:nvSpPr>
        <p:spPr>
          <a:xfrm>
            <a:off x="6948264" y="1993404"/>
            <a:ext cx="1997649" cy="3120854"/>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b-NO" sz="1200" b="1" dirty="0">
                <a:solidFill>
                  <a:schemeClr val="tx1">
                    <a:lumMod val="75000"/>
                    <a:lumOff val="25000"/>
                  </a:schemeClr>
                </a:solidFill>
                <a:cs typeface="Arial" panose="020B0604020202020204" pitchFamily="34" charset="0"/>
              </a:rPr>
              <a:t>Aase Lundgaard, </a:t>
            </a:r>
          </a:p>
          <a:p>
            <a:pPr marL="0" indent="0">
              <a:buFont typeface="Arial"/>
              <a:buNone/>
            </a:pPr>
            <a:r>
              <a:rPr lang="nb-NO" sz="1200" b="1" dirty="0">
                <a:solidFill>
                  <a:schemeClr val="tx1">
                    <a:lumMod val="75000"/>
                    <a:lumOff val="25000"/>
                  </a:schemeClr>
                </a:solidFill>
                <a:cs typeface="Arial" panose="020B0604020202020204" pitchFamily="34" charset="0"/>
              </a:rPr>
              <a:t>daglig leder i Deloitte</a:t>
            </a:r>
          </a:p>
          <a:p>
            <a:pPr marL="0" indent="0">
              <a:buFont typeface="Arial"/>
              <a:buNone/>
            </a:pPr>
            <a:r>
              <a:rPr lang="nb-NO" sz="1200" dirty="0">
                <a:solidFill>
                  <a:schemeClr val="tx1">
                    <a:lumMod val="75000"/>
                    <a:lumOff val="25000"/>
                  </a:schemeClr>
                </a:solidFill>
                <a:cs typeface="Arial" panose="020B0604020202020204" pitchFamily="34" charset="0"/>
              </a:rPr>
              <a:t>På åpningsdagen fremhevet Aase Lundgaard effekten av aktivitetsbaserte kontor: Hun har selv ikke fast plass, men 11 ulike arbeidssteder å velge mellom. Hun påpekte at hun i løpet av den første uken i Bjørvika har truffet flere kolleger enn hun gjorde i løpet av en måned i da gamle lokalene på Skøyen.</a:t>
            </a:r>
          </a:p>
        </p:txBody>
      </p:sp>
      <p:pic>
        <p:nvPicPr>
          <p:cNvPr id="8" name="Picture 2"/>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bwMode="auto">
          <a:xfrm>
            <a:off x="1013007" y="943682"/>
            <a:ext cx="1799759" cy="97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tel 1"/>
          <p:cNvSpPr txBox="1">
            <a:spLocks/>
          </p:cNvSpPr>
          <p:nvPr/>
        </p:nvSpPr>
        <p:spPr>
          <a:xfrm>
            <a:off x="641483" y="337220"/>
            <a:ext cx="6378789" cy="352440"/>
          </a:xfrm>
          <a:prstGeom prst="rect">
            <a:avLst/>
          </a:prstGeom>
        </p:spPr>
        <p:txBody>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err="1"/>
              <a:t>Deloitte</a:t>
            </a:r>
            <a:r>
              <a:rPr lang="nb-NO" dirty="0"/>
              <a:t> | </a:t>
            </a:r>
            <a:r>
              <a:rPr lang="nb-NO" sz="1400" dirty="0"/>
              <a:t>ny standard for samhandling</a:t>
            </a:r>
          </a:p>
        </p:txBody>
      </p:sp>
      <p:pic>
        <p:nvPicPr>
          <p:cNvPr id="9" name="Picture 2" descr="I:\WEB\BLEED 2013\_DELOITTE\3_Deloitte.jpg">
            <a:extLst>
              <a:ext uri="{FF2B5EF4-FFF2-40B4-BE49-F238E27FC236}">
                <a16:creationId xmlns:a16="http://schemas.microsoft.com/office/drawing/2014/main" id="{483F6909-A1FB-4083-A823-1ED4B5B0D0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2065412"/>
            <a:ext cx="3034703" cy="29048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I:\WEB\BLEED 2013\_DELOITTE\4_Deloitte.jpg">
            <a:extLst>
              <a:ext uri="{FF2B5EF4-FFF2-40B4-BE49-F238E27FC236}">
                <a16:creationId xmlns:a16="http://schemas.microsoft.com/office/drawing/2014/main" id="{36CF1030-7006-4ED2-8DCA-59E27A1781E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99893" y="3145532"/>
            <a:ext cx="3242927" cy="1824710"/>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e 11">
            <a:extLst>
              <a:ext uri="{FF2B5EF4-FFF2-40B4-BE49-F238E27FC236}">
                <a16:creationId xmlns:a16="http://schemas.microsoft.com/office/drawing/2014/main" id="{F349E260-954D-49F1-AD8E-A19820A6B2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99893" y="913284"/>
            <a:ext cx="3246204" cy="2163627"/>
          </a:xfrm>
          <a:prstGeom prst="rect">
            <a:avLst/>
          </a:prstGeom>
        </p:spPr>
      </p:pic>
    </p:spTree>
    <p:extLst>
      <p:ext uri="{BB962C8B-B14F-4D97-AF65-F5344CB8AC3E}">
        <p14:creationId xmlns:p14="http://schemas.microsoft.com/office/powerpoint/2010/main" val="1748466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22F74B6-A389-4F43-914B-0FFE0BE68B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1640" y="2860801"/>
            <a:ext cx="3344208" cy="2228947"/>
          </a:xfrm>
          <a:prstGeom prst="rect">
            <a:avLst/>
          </a:prstGeom>
        </p:spPr>
      </p:pic>
      <p:pic>
        <p:nvPicPr>
          <p:cNvPr id="5" name="Bilde 4">
            <a:extLst>
              <a:ext uri="{FF2B5EF4-FFF2-40B4-BE49-F238E27FC236}">
                <a16:creationId xmlns:a16="http://schemas.microsoft.com/office/drawing/2014/main" id="{ECED3841-15B6-46D6-B2FD-4F01D68282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3582" y="2862999"/>
            <a:ext cx="4118898" cy="2211626"/>
          </a:xfrm>
          <a:prstGeom prst="rect">
            <a:avLst/>
          </a:prstGeom>
        </p:spPr>
      </p:pic>
      <p:pic>
        <p:nvPicPr>
          <p:cNvPr id="13" name="Bilde 12">
            <a:extLst>
              <a:ext uri="{FF2B5EF4-FFF2-40B4-BE49-F238E27FC236}">
                <a16:creationId xmlns:a16="http://schemas.microsoft.com/office/drawing/2014/main" id="{DC563A2D-81AC-46CB-A9C0-9EC6CFC940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4105" y="1016958"/>
            <a:ext cx="2658375" cy="1771834"/>
          </a:xfrm>
          <a:prstGeom prst="rect">
            <a:avLst/>
          </a:prstGeom>
        </p:spPr>
      </p:pic>
      <p:pic>
        <p:nvPicPr>
          <p:cNvPr id="16" name="Bilde 15">
            <a:extLst>
              <a:ext uri="{FF2B5EF4-FFF2-40B4-BE49-F238E27FC236}">
                <a16:creationId xmlns:a16="http://schemas.microsoft.com/office/drawing/2014/main" id="{115A01F3-908D-4075-A31B-3CC836659F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6832" y="1009648"/>
            <a:ext cx="2669344" cy="1779145"/>
          </a:xfrm>
          <a:prstGeom prst="rect">
            <a:avLst/>
          </a:prstGeom>
        </p:spPr>
      </p:pic>
      <p:pic>
        <p:nvPicPr>
          <p:cNvPr id="18" name="Bilde 17">
            <a:extLst>
              <a:ext uri="{FF2B5EF4-FFF2-40B4-BE49-F238E27FC236}">
                <a16:creationId xmlns:a16="http://schemas.microsoft.com/office/drawing/2014/main" id="{F736D640-0D94-4071-A54E-414C025E282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9592" y="1016523"/>
            <a:ext cx="2492773" cy="1761849"/>
          </a:xfrm>
          <a:prstGeom prst="rect">
            <a:avLst/>
          </a:prstGeom>
        </p:spPr>
      </p:pic>
      <p:sp>
        <p:nvSpPr>
          <p:cNvPr id="9" name="Tittel 1">
            <a:extLst>
              <a:ext uri="{FF2B5EF4-FFF2-40B4-BE49-F238E27FC236}">
                <a16:creationId xmlns:a16="http://schemas.microsoft.com/office/drawing/2014/main" id="{5CBB94D6-D56A-4797-9A7A-9517DA5E9C32}"/>
              </a:ext>
            </a:extLst>
          </p:cNvPr>
          <p:cNvSpPr txBox="1">
            <a:spLocks/>
          </p:cNvSpPr>
          <p:nvPr/>
        </p:nvSpPr>
        <p:spPr>
          <a:xfrm>
            <a:off x="641483" y="337220"/>
            <a:ext cx="6378789" cy="352440"/>
          </a:xfrm>
          <a:prstGeom prst="rect">
            <a:avLst/>
          </a:prstGeom>
        </p:spPr>
        <p:txBody>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err="1"/>
              <a:t>Deloitte</a:t>
            </a:r>
            <a:r>
              <a:rPr lang="nb-NO" dirty="0"/>
              <a:t> | </a:t>
            </a:r>
            <a:r>
              <a:rPr lang="nb-NO" sz="1400" dirty="0"/>
              <a:t>ny standard for samhandling</a:t>
            </a:r>
          </a:p>
        </p:txBody>
      </p:sp>
    </p:spTree>
    <p:extLst>
      <p:ext uri="{BB962C8B-B14F-4D97-AF65-F5344CB8AC3E}">
        <p14:creationId xmlns:p14="http://schemas.microsoft.com/office/powerpoint/2010/main" val="1753211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6DE8914-1F04-4287-A18D-D99FB851EA2F}"/>
              </a:ext>
            </a:extLst>
          </p:cNvPr>
          <p:cNvSpPr>
            <a:spLocks noGrp="1"/>
          </p:cNvSpPr>
          <p:nvPr>
            <p:ph type="ftr" sz="quarter" idx="12"/>
          </p:nvPr>
        </p:nvSpPr>
        <p:spPr/>
        <p:txBody>
          <a:bodyPr/>
          <a:lstStyle/>
          <a:p>
            <a:r>
              <a:rPr lang="nb-NO"/>
              <a:t>Bunntekst</a:t>
            </a:r>
            <a:endParaRPr lang="nb-NO" dirty="0"/>
          </a:p>
        </p:txBody>
      </p:sp>
      <p:sp>
        <p:nvSpPr>
          <p:cNvPr id="9" name="Title 1">
            <a:extLst>
              <a:ext uri="{FF2B5EF4-FFF2-40B4-BE49-F238E27FC236}">
                <a16:creationId xmlns:a16="http://schemas.microsoft.com/office/drawing/2014/main" id="{1F32E953-A91E-478E-9DD5-B179D4B89497}"/>
              </a:ext>
            </a:extLst>
          </p:cNvPr>
          <p:cNvSpPr txBox="1">
            <a:spLocks/>
          </p:cNvSpPr>
          <p:nvPr/>
        </p:nvSpPr>
        <p:spPr>
          <a:xfrm>
            <a:off x="683568" y="409228"/>
            <a:ext cx="6378789" cy="844388"/>
          </a:xfrm>
          <a:prstGeom prst="rect">
            <a:avLst/>
          </a:prstGeom>
        </p:spPr>
        <p:txBody>
          <a:bodyPr vert="horz" lIns="0" tIns="0" rIns="0" bIns="0" rtlCol="0" anchor="t" anchorCtr="0">
            <a:noAutofit/>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t>Den optimale inne-arbeidsplass</a:t>
            </a:r>
          </a:p>
        </p:txBody>
      </p:sp>
      <p:pic>
        <p:nvPicPr>
          <p:cNvPr id="8" name="Bilde 4">
            <a:extLst>
              <a:ext uri="{FF2B5EF4-FFF2-40B4-BE49-F238E27FC236}">
                <a16:creationId xmlns:a16="http://schemas.microsoft.com/office/drawing/2014/main" id="{4550AE0B-7D30-43F1-A760-69A628132C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063"/>
          <a:stretch/>
        </p:blipFill>
        <p:spPr>
          <a:xfrm>
            <a:off x="4932040" y="913284"/>
            <a:ext cx="2488131" cy="4071032"/>
          </a:xfrm>
          <a:prstGeom prst="rect">
            <a:avLst/>
          </a:prstGeom>
        </p:spPr>
      </p:pic>
      <p:sp>
        <p:nvSpPr>
          <p:cNvPr id="2" name="TekstSylinder 1">
            <a:extLst>
              <a:ext uri="{FF2B5EF4-FFF2-40B4-BE49-F238E27FC236}">
                <a16:creationId xmlns:a16="http://schemas.microsoft.com/office/drawing/2014/main" id="{789BB7A0-BEE6-4CA1-B05E-021399AB8826}"/>
              </a:ext>
            </a:extLst>
          </p:cNvPr>
          <p:cNvSpPr txBox="1"/>
          <p:nvPr/>
        </p:nvSpPr>
        <p:spPr>
          <a:xfrm>
            <a:off x="683568" y="955670"/>
            <a:ext cx="1646605" cy="1077218"/>
          </a:xfrm>
          <a:prstGeom prst="rect">
            <a:avLst/>
          </a:prstGeom>
          <a:noFill/>
        </p:spPr>
        <p:txBody>
          <a:bodyPr wrap="none" rtlCol="0">
            <a:spAutoFit/>
          </a:bodyPr>
          <a:lstStyle/>
          <a:p>
            <a:pPr marL="285750" indent="-285750">
              <a:buFont typeface="Arial" panose="020B0604020202020204" pitchFamily="34" charset="0"/>
              <a:buChar char="•"/>
            </a:pPr>
            <a:r>
              <a:rPr lang="nb-NO" sz="1600" dirty="0"/>
              <a:t>Hvordan?</a:t>
            </a:r>
          </a:p>
          <a:p>
            <a:pPr marL="285750" indent="-285750">
              <a:buFont typeface="Arial" panose="020B0604020202020204" pitchFamily="34" charset="0"/>
              <a:buChar char="•"/>
            </a:pPr>
            <a:r>
              <a:rPr lang="nb-NO" sz="1600" dirty="0"/>
              <a:t>Organisering</a:t>
            </a:r>
          </a:p>
          <a:p>
            <a:pPr marL="285750" indent="-285750">
              <a:buFont typeface="Arial" panose="020B0604020202020204" pitchFamily="34" charset="0"/>
              <a:buChar char="•"/>
            </a:pPr>
            <a:r>
              <a:rPr lang="nb-NO" sz="1600" dirty="0"/>
              <a:t>Trender</a:t>
            </a:r>
          </a:p>
          <a:p>
            <a:endParaRPr lang="nb-NO" sz="1600" dirty="0"/>
          </a:p>
        </p:txBody>
      </p:sp>
    </p:spTree>
    <p:extLst>
      <p:ext uri="{BB962C8B-B14F-4D97-AF65-F5344CB8AC3E}">
        <p14:creationId xmlns:p14="http://schemas.microsoft.com/office/powerpoint/2010/main" val="3483230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C86F1B6E-5C6A-47E2-A34A-3DE7CD77F23E}"/>
              </a:ext>
            </a:extLst>
          </p:cNvPr>
          <p:cNvSpPr>
            <a:spLocks noGrp="1"/>
          </p:cNvSpPr>
          <p:nvPr>
            <p:ph type="ftr" sz="quarter" idx="3"/>
          </p:nvPr>
        </p:nvSpPr>
        <p:spPr/>
        <p:txBody>
          <a:bodyPr/>
          <a:lstStyle/>
          <a:p>
            <a:r>
              <a:rPr lang="nb-NO"/>
              <a:t>Bunntekst</a:t>
            </a:r>
            <a:endParaRPr lang="nb-NO" dirty="0"/>
          </a:p>
        </p:txBody>
      </p:sp>
      <p:pic>
        <p:nvPicPr>
          <p:cNvPr id="14" name="Bilde 13">
            <a:extLst>
              <a:ext uri="{FF2B5EF4-FFF2-40B4-BE49-F238E27FC236}">
                <a16:creationId xmlns:a16="http://schemas.microsoft.com/office/drawing/2014/main" id="{BF3A2C2F-3C16-4D6A-9DC5-4BFEF06FF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0312" y="1968052"/>
            <a:ext cx="4469792" cy="2979861"/>
          </a:xfrm>
          <a:prstGeom prst="rect">
            <a:avLst/>
          </a:prstGeom>
        </p:spPr>
      </p:pic>
      <p:pic>
        <p:nvPicPr>
          <p:cNvPr id="18" name="Bilde 17">
            <a:extLst>
              <a:ext uri="{FF2B5EF4-FFF2-40B4-BE49-F238E27FC236}">
                <a16:creationId xmlns:a16="http://schemas.microsoft.com/office/drawing/2014/main" id="{E5596C1A-CD90-4EEA-8E20-227BBA729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4331" y="1963724"/>
            <a:ext cx="1986574" cy="2979861"/>
          </a:xfrm>
          <a:prstGeom prst="rect">
            <a:avLst/>
          </a:prstGeom>
        </p:spPr>
      </p:pic>
      <p:sp>
        <p:nvSpPr>
          <p:cNvPr id="10" name="Tittel 1">
            <a:extLst>
              <a:ext uri="{FF2B5EF4-FFF2-40B4-BE49-F238E27FC236}">
                <a16:creationId xmlns:a16="http://schemas.microsoft.com/office/drawing/2014/main" id="{3E9C377E-8692-4918-A270-78E9534CBE40}"/>
              </a:ext>
            </a:extLst>
          </p:cNvPr>
          <p:cNvSpPr>
            <a:spLocks noGrp="1"/>
          </p:cNvSpPr>
          <p:nvPr>
            <p:ph type="title"/>
          </p:nvPr>
        </p:nvSpPr>
        <p:spPr>
          <a:xfrm>
            <a:off x="713491" y="428936"/>
            <a:ext cx="6378789" cy="844388"/>
          </a:xfrm>
        </p:spPr>
        <p:txBody>
          <a:bodyPr/>
          <a:lstStyle/>
          <a:p>
            <a:r>
              <a:rPr lang="nb-NO" sz="2000" dirty="0"/>
              <a:t>arbeidssoner</a:t>
            </a:r>
          </a:p>
        </p:txBody>
      </p:sp>
      <p:pic>
        <p:nvPicPr>
          <p:cNvPr id="8" name="Plassholder for innhold 5">
            <a:extLst>
              <a:ext uri="{FF2B5EF4-FFF2-40B4-BE49-F238E27FC236}">
                <a16:creationId xmlns:a16="http://schemas.microsoft.com/office/drawing/2014/main" id="{DE006FB4-71D5-445B-BDE2-4DB303B5526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512" y="1968052"/>
            <a:ext cx="1986573" cy="2979861"/>
          </a:xfrm>
        </p:spPr>
      </p:pic>
    </p:spTree>
    <p:extLst>
      <p:ext uri="{BB962C8B-B14F-4D97-AF65-F5344CB8AC3E}">
        <p14:creationId xmlns:p14="http://schemas.microsoft.com/office/powerpoint/2010/main" val="3934700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8411BF60-6279-486E-B2BD-3A1BDFE51E20}"/>
              </a:ext>
            </a:extLst>
          </p:cNvPr>
          <p:cNvSpPr>
            <a:spLocks noGrp="1"/>
          </p:cNvSpPr>
          <p:nvPr>
            <p:ph type="ftr" sz="quarter" idx="3"/>
          </p:nvPr>
        </p:nvSpPr>
        <p:spPr/>
        <p:txBody>
          <a:bodyPr/>
          <a:lstStyle/>
          <a:p>
            <a:r>
              <a:rPr lang="nb-NO" dirty="0"/>
              <a:t>Bunntekst</a:t>
            </a:r>
          </a:p>
        </p:txBody>
      </p:sp>
      <p:pic>
        <p:nvPicPr>
          <p:cNvPr id="8" name="Bilde 7">
            <a:extLst>
              <a:ext uri="{FF2B5EF4-FFF2-40B4-BE49-F238E27FC236}">
                <a16:creationId xmlns:a16="http://schemas.microsoft.com/office/drawing/2014/main" id="{B397C6D7-4A83-46F1-96CC-2807440DA3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267" y="1796440"/>
            <a:ext cx="4754821" cy="3169880"/>
          </a:xfrm>
          <a:prstGeom prst="rect">
            <a:avLst/>
          </a:prstGeom>
        </p:spPr>
      </p:pic>
      <p:pic>
        <p:nvPicPr>
          <p:cNvPr id="15" name="Plassholder for innhold 7">
            <a:extLst>
              <a:ext uri="{FF2B5EF4-FFF2-40B4-BE49-F238E27FC236}">
                <a16:creationId xmlns:a16="http://schemas.microsoft.com/office/drawing/2014/main" id="{52F0722A-12D4-4E9C-9910-8155382BE8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5712" y="2581416"/>
            <a:ext cx="3172752" cy="2379565"/>
          </a:xfrm>
          <a:prstGeom prst="rect">
            <a:avLst/>
          </a:prstGeom>
        </p:spPr>
      </p:pic>
      <p:pic>
        <p:nvPicPr>
          <p:cNvPr id="16" name="Bilde 15">
            <a:extLst>
              <a:ext uri="{FF2B5EF4-FFF2-40B4-BE49-F238E27FC236}">
                <a16:creationId xmlns:a16="http://schemas.microsoft.com/office/drawing/2014/main" id="{7D315F3B-1547-4539-9D53-BCE79CFCF7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2540" y="265212"/>
            <a:ext cx="3175924" cy="2119585"/>
          </a:xfrm>
          <a:prstGeom prst="rect">
            <a:avLst/>
          </a:prstGeom>
        </p:spPr>
      </p:pic>
      <p:sp>
        <p:nvSpPr>
          <p:cNvPr id="13" name="Tittel 1">
            <a:extLst>
              <a:ext uri="{FF2B5EF4-FFF2-40B4-BE49-F238E27FC236}">
                <a16:creationId xmlns:a16="http://schemas.microsoft.com/office/drawing/2014/main" id="{671E0EE0-D6A4-4C50-90B1-376A2B7C5573}"/>
              </a:ext>
            </a:extLst>
          </p:cNvPr>
          <p:cNvSpPr>
            <a:spLocks noGrp="1"/>
          </p:cNvSpPr>
          <p:nvPr>
            <p:ph type="title"/>
          </p:nvPr>
        </p:nvSpPr>
        <p:spPr>
          <a:xfrm>
            <a:off x="641483" y="428936"/>
            <a:ext cx="6378789" cy="844388"/>
          </a:xfrm>
        </p:spPr>
        <p:txBody>
          <a:bodyPr/>
          <a:lstStyle/>
          <a:p>
            <a:r>
              <a:rPr lang="nb-NO" sz="2000" dirty="0"/>
              <a:t>samhandslingssoner</a:t>
            </a:r>
          </a:p>
        </p:txBody>
      </p:sp>
    </p:spTree>
    <p:extLst>
      <p:ext uri="{BB962C8B-B14F-4D97-AF65-F5344CB8AC3E}">
        <p14:creationId xmlns:p14="http://schemas.microsoft.com/office/powerpoint/2010/main" val="1606984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16BEA9DB-FB06-4579-914A-825724BD8159}"/>
              </a:ext>
            </a:extLst>
          </p:cNvPr>
          <p:cNvSpPr>
            <a:spLocks noGrp="1"/>
          </p:cNvSpPr>
          <p:nvPr>
            <p:ph type="ftr" sz="quarter" idx="3"/>
          </p:nvPr>
        </p:nvSpPr>
        <p:spPr/>
        <p:txBody>
          <a:bodyPr/>
          <a:lstStyle/>
          <a:p>
            <a:r>
              <a:rPr lang="nb-NO"/>
              <a:t>Bunntekst</a:t>
            </a:r>
            <a:endParaRPr lang="nb-NO" dirty="0"/>
          </a:p>
        </p:txBody>
      </p:sp>
      <p:pic>
        <p:nvPicPr>
          <p:cNvPr id="6150" name="Picture 6" descr="Bilderesultat for vdc">
            <a:extLst>
              <a:ext uri="{FF2B5EF4-FFF2-40B4-BE49-F238E27FC236}">
                <a16:creationId xmlns:a16="http://schemas.microsoft.com/office/drawing/2014/main" id="{E6458CE5-91C9-4FD9-9688-84458CFD16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2506918"/>
            <a:ext cx="4512829" cy="253846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Bilderesultat for vdc">
            <a:extLst>
              <a:ext uri="{FF2B5EF4-FFF2-40B4-BE49-F238E27FC236}">
                <a16:creationId xmlns:a16="http://schemas.microsoft.com/office/drawing/2014/main" id="{8D8FF205-B43E-4046-877B-CA0B2F2CF3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2301" y="2506918"/>
            <a:ext cx="3706163" cy="2538467"/>
          </a:xfrm>
          <a:prstGeom prst="rect">
            <a:avLst/>
          </a:prstGeom>
          <a:noFill/>
          <a:extLst>
            <a:ext uri="{909E8E84-426E-40DD-AFC4-6F175D3DCCD1}">
              <a14:hiddenFill xmlns:a14="http://schemas.microsoft.com/office/drawing/2010/main">
                <a:solidFill>
                  <a:srgbClr val="FFFFFF"/>
                </a:solidFill>
              </a14:hiddenFill>
            </a:ext>
          </a:extLst>
        </p:spPr>
      </p:pic>
      <p:sp>
        <p:nvSpPr>
          <p:cNvPr id="12" name="Tittel 1">
            <a:extLst>
              <a:ext uri="{FF2B5EF4-FFF2-40B4-BE49-F238E27FC236}">
                <a16:creationId xmlns:a16="http://schemas.microsoft.com/office/drawing/2014/main" id="{2B6B4E77-7ED4-4108-B5E0-3F09BEAD98AD}"/>
              </a:ext>
            </a:extLst>
          </p:cNvPr>
          <p:cNvSpPr>
            <a:spLocks noGrp="1"/>
          </p:cNvSpPr>
          <p:nvPr>
            <p:ph type="title"/>
          </p:nvPr>
        </p:nvSpPr>
        <p:spPr>
          <a:xfrm>
            <a:off x="497467" y="428936"/>
            <a:ext cx="6378789" cy="844388"/>
          </a:xfrm>
        </p:spPr>
        <p:txBody>
          <a:bodyPr/>
          <a:lstStyle/>
          <a:p>
            <a:r>
              <a:rPr lang="nb-NO" sz="2000" dirty="0" err="1">
                <a:solidFill>
                  <a:schemeClr val="tx1">
                    <a:lumMod val="75000"/>
                    <a:lumOff val="25000"/>
                  </a:schemeClr>
                </a:solidFill>
              </a:rPr>
              <a:t>Vdc</a:t>
            </a:r>
            <a:r>
              <a:rPr lang="nb-NO" sz="2000" dirty="0">
                <a:solidFill>
                  <a:schemeClr val="tx1">
                    <a:lumMod val="75000"/>
                    <a:lumOff val="25000"/>
                  </a:schemeClr>
                </a:solidFill>
              </a:rPr>
              <a:t> rom – </a:t>
            </a:r>
            <a:r>
              <a:rPr lang="nb-NO" sz="1400" dirty="0" err="1">
                <a:solidFill>
                  <a:schemeClr val="tx1">
                    <a:lumMod val="75000"/>
                    <a:lumOff val="25000"/>
                  </a:schemeClr>
                </a:solidFill>
              </a:rPr>
              <a:t>virtual</a:t>
            </a:r>
            <a:r>
              <a:rPr lang="nb-NO" sz="1400" dirty="0">
                <a:solidFill>
                  <a:schemeClr val="tx1">
                    <a:lumMod val="75000"/>
                    <a:lumOff val="25000"/>
                  </a:schemeClr>
                </a:solidFill>
              </a:rPr>
              <a:t> design </a:t>
            </a:r>
            <a:r>
              <a:rPr lang="nb-NO" sz="1400" dirty="0" err="1">
                <a:solidFill>
                  <a:schemeClr val="tx1">
                    <a:lumMod val="75000"/>
                    <a:lumOff val="25000"/>
                  </a:schemeClr>
                </a:solidFill>
              </a:rPr>
              <a:t>construction</a:t>
            </a:r>
            <a:endParaRPr lang="nb-NO" sz="1400" dirty="0">
              <a:solidFill>
                <a:schemeClr val="tx1">
                  <a:lumMod val="75000"/>
                  <a:lumOff val="25000"/>
                </a:schemeClr>
              </a:solidFill>
            </a:endParaRPr>
          </a:p>
        </p:txBody>
      </p:sp>
      <p:pic>
        <p:nvPicPr>
          <p:cNvPr id="10" name="Picture 2" descr="Bilderesultat for vr briller">
            <a:extLst>
              <a:ext uri="{FF2B5EF4-FFF2-40B4-BE49-F238E27FC236}">
                <a16:creationId xmlns:a16="http://schemas.microsoft.com/office/drawing/2014/main" id="{A918E445-DCBB-4961-A6FE-9FE63B9CC8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02" r="21624"/>
          <a:stretch/>
        </p:blipFill>
        <p:spPr bwMode="auto">
          <a:xfrm>
            <a:off x="5724128" y="316679"/>
            <a:ext cx="2994413" cy="196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385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09F0D18C-0CFC-4ABD-AAF2-E5D308251857}"/>
              </a:ext>
            </a:extLst>
          </p:cNvPr>
          <p:cNvSpPr txBox="1"/>
          <p:nvPr/>
        </p:nvSpPr>
        <p:spPr>
          <a:xfrm>
            <a:off x="388189" y="474454"/>
            <a:ext cx="8755811" cy="400110"/>
          </a:xfrm>
          <a:prstGeom prst="rect">
            <a:avLst/>
          </a:prstGeom>
          <a:noFill/>
        </p:spPr>
        <p:txBody>
          <a:bodyPr wrap="square" rtlCol="0">
            <a:spAutoFit/>
          </a:bodyPr>
          <a:lstStyle/>
          <a:p>
            <a:r>
              <a:rPr lang="nb-NO" sz="2000" b="1" cap="all" dirty="0">
                <a:solidFill>
                  <a:schemeClr val="tx1">
                    <a:lumMod val="75000"/>
                    <a:lumOff val="25000"/>
                  </a:schemeClr>
                </a:solidFill>
                <a:latin typeface="+mj-lt"/>
                <a:ea typeface="+mj-ea"/>
                <a:cs typeface="+mj-cs"/>
              </a:rPr>
              <a:t>Workshop rom – </a:t>
            </a:r>
            <a:r>
              <a:rPr lang="nb-NO" sz="1400" b="1" cap="all" dirty="0">
                <a:solidFill>
                  <a:schemeClr val="tx1">
                    <a:lumMod val="75000"/>
                    <a:lumOff val="25000"/>
                  </a:schemeClr>
                </a:solidFill>
                <a:latin typeface="+mj-lt"/>
                <a:ea typeface="+mj-ea"/>
                <a:cs typeface="+mj-cs"/>
              </a:rPr>
              <a:t>superfleksible rom for ansatte og kunder</a:t>
            </a:r>
          </a:p>
        </p:txBody>
      </p:sp>
      <p:pic>
        <p:nvPicPr>
          <p:cNvPr id="3" name="Bilde 2">
            <a:extLst>
              <a:ext uri="{FF2B5EF4-FFF2-40B4-BE49-F238E27FC236}">
                <a16:creationId xmlns:a16="http://schemas.microsoft.com/office/drawing/2014/main" id="{E0B7DB39-EBCF-4751-876F-C162B3282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43"/>
          <a:stretch/>
        </p:blipFill>
        <p:spPr>
          <a:xfrm>
            <a:off x="414563" y="1489348"/>
            <a:ext cx="2603251" cy="1946688"/>
          </a:xfrm>
          <a:prstGeom prst="rect">
            <a:avLst/>
          </a:prstGeom>
        </p:spPr>
      </p:pic>
      <p:pic>
        <p:nvPicPr>
          <p:cNvPr id="8" name="Bilde 7">
            <a:extLst>
              <a:ext uri="{FF2B5EF4-FFF2-40B4-BE49-F238E27FC236}">
                <a16:creationId xmlns:a16="http://schemas.microsoft.com/office/drawing/2014/main" id="{5C495E16-015C-4064-8DB2-7DC8DABD8D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53"/>
          <a:stretch/>
        </p:blipFill>
        <p:spPr>
          <a:xfrm>
            <a:off x="6168184" y="1489348"/>
            <a:ext cx="2603251" cy="1945035"/>
          </a:xfrm>
          <a:prstGeom prst="rect">
            <a:avLst/>
          </a:prstGeom>
        </p:spPr>
      </p:pic>
      <p:pic>
        <p:nvPicPr>
          <p:cNvPr id="11" name="Bilde 10">
            <a:extLst>
              <a:ext uri="{FF2B5EF4-FFF2-40B4-BE49-F238E27FC236}">
                <a16:creationId xmlns:a16="http://schemas.microsoft.com/office/drawing/2014/main" id="{C724C105-1F25-4BC5-AE71-FE414FF1DA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43"/>
          <a:stretch/>
        </p:blipFill>
        <p:spPr>
          <a:xfrm>
            <a:off x="3299122" y="1489348"/>
            <a:ext cx="2603251" cy="1946688"/>
          </a:xfrm>
          <a:prstGeom prst="rect">
            <a:avLst/>
          </a:prstGeom>
        </p:spPr>
      </p:pic>
      <p:sp>
        <p:nvSpPr>
          <p:cNvPr id="14" name="TekstSylinder 13">
            <a:extLst>
              <a:ext uri="{FF2B5EF4-FFF2-40B4-BE49-F238E27FC236}">
                <a16:creationId xmlns:a16="http://schemas.microsoft.com/office/drawing/2014/main" id="{7C039A71-852D-4993-8F8C-EAD9E4EFB6C1}"/>
              </a:ext>
            </a:extLst>
          </p:cNvPr>
          <p:cNvSpPr txBox="1"/>
          <p:nvPr/>
        </p:nvSpPr>
        <p:spPr>
          <a:xfrm>
            <a:off x="408964" y="3765965"/>
            <a:ext cx="8362471" cy="1200329"/>
          </a:xfrm>
          <a:prstGeom prst="rect">
            <a:avLst/>
          </a:prstGeom>
          <a:noFill/>
          <a:ln w="3175">
            <a:solidFill>
              <a:srgbClr val="121212"/>
            </a:solidFill>
          </a:ln>
        </p:spPr>
        <p:txBody>
          <a:bodyPr wrap="square" rtlCol="0">
            <a:spAutoFit/>
          </a:bodyPr>
          <a:lstStyle/>
          <a:p>
            <a:r>
              <a:rPr lang="nb-NO" sz="1200" dirty="0"/>
              <a:t>DANCING WALL, Vitra</a:t>
            </a:r>
          </a:p>
          <a:p>
            <a:r>
              <a:rPr lang="nb-NO" sz="1200" dirty="0"/>
              <a:t>Produktet </a:t>
            </a:r>
            <a:r>
              <a:rPr lang="nb-NO" sz="1200" dirty="0" err="1"/>
              <a:t>Dancing</a:t>
            </a:r>
            <a:r>
              <a:rPr lang="nb-NO" sz="1200" dirty="0"/>
              <a:t> Wall ble utviklet av Vitra for </a:t>
            </a:r>
            <a:r>
              <a:rPr lang="nb-NO" sz="1200" dirty="0" err="1"/>
              <a:t>PwCs</a:t>
            </a:r>
            <a:r>
              <a:rPr lang="nb-NO" sz="1200" dirty="0"/>
              <a:t> </a:t>
            </a:r>
            <a:r>
              <a:rPr lang="nb-NO" sz="1200" dirty="0" err="1"/>
              <a:t>Experience</a:t>
            </a:r>
            <a:r>
              <a:rPr lang="nb-NO" sz="1200" dirty="0"/>
              <a:t> Center i Zürich. Konseptet er mobile vegger på hjul som kan brukes til soneinndeling og samtidig gi vertikale arbeidsflater. Den består av en metallramme som kan utstyres med ulike konfigurasjoner som bokhyller, skjermer, plantevegger, flyttbare tavler og </a:t>
            </a:r>
            <a:r>
              <a:rPr lang="nb-NO" sz="1200" dirty="0" err="1"/>
              <a:t>whiteboards</a:t>
            </a:r>
            <a:r>
              <a:rPr lang="nb-NO" sz="1200" dirty="0"/>
              <a:t>. Produktet kan leveres med integrert strøm og trenger bare et strømpunkt i gulv, vegg eller himling for å koble seg på. </a:t>
            </a:r>
            <a:r>
              <a:rPr lang="nb-NO" sz="1200" dirty="0" err="1"/>
              <a:t>Dancing</a:t>
            </a:r>
            <a:r>
              <a:rPr lang="nb-NO" sz="1200" dirty="0"/>
              <a:t> </a:t>
            </a:r>
            <a:r>
              <a:rPr lang="nb-NO" sz="1200" dirty="0" err="1"/>
              <a:t>walls</a:t>
            </a:r>
            <a:r>
              <a:rPr lang="nb-NO" sz="1200" dirty="0"/>
              <a:t> gjør det enkelt å skape funksjonelle og fleksible rom for ulike arbeidsmetoder.</a:t>
            </a:r>
          </a:p>
        </p:txBody>
      </p:sp>
    </p:spTree>
    <p:extLst>
      <p:ext uri="{BB962C8B-B14F-4D97-AF65-F5344CB8AC3E}">
        <p14:creationId xmlns:p14="http://schemas.microsoft.com/office/powerpoint/2010/main" val="2901226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09F0D18C-0CFC-4ABD-AAF2-E5D308251857}"/>
              </a:ext>
            </a:extLst>
          </p:cNvPr>
          <p:cNvSpPr txBox="1"/>
          <p:nvPr/>
        </p:nvSpPr>
        <p:spPr>
          <a:xfrm>
            <a:off x="388189" y="474454"/>
            <a:ext cx="8755811" cy="400110"/>
          </a:xfrm>
          <a:prstGeom prst="rect">
            <a:avLst/>
          </a:prstGeom>
          <a:noFill/>
        </p:spPr>
        <p:txBody>
          <a:bodyPr wrap="square" rtlCol="0">
            <a:spAutoFit/>
          </a:bodyPr>
          <a:lstStyle/>
          <a:p>
            <a:r>
              <a:rPr lang="nb-NO" sz="2000" b="1" cap="all" dirty="0">
                <a:solidFill>
                  <a:schemeClr val="tx1">
                    <a:lumMod val="75000"/>
                    <a:lumOff val="25000"/>
                  </a:schemeClr>
                </a:solidFill>
                <a:latin typeface="+mj-lt"/>
                <a:ea typeface="+mj-ea"/>
                <a:cs typeface="+mj-cs"/>
              </a:rPr>
              <a:t>Workshop rom – </a:t>
            </a:r>
            <a:r>
              <a:rPr lang="nb-NO" sz="1400" b="1" cap="all" dirty="0">
                <a:solidFill>
                  <a:schemeClr val="tx1">
                    <a:lumMod val="75000"/>
                    <a:lumOff val="25000"/>
                  </a:schemeClr>
                </a:solidFill>
                <a:latin typeface="+mj-lt"/>
                <a:ea typeface="+mj-ea"/>
                <a:cs typeface="+mj-cs"/>
              </a:rPr>
              <a:t>superfleksible rom for ansatte og kunder</a:t>
            </a:r>
          </a:p>
        </p:txBody>
      </p:sp>
      <p:pic>
        <p:nvPicPr>
          <p:cNvPr id="11" name="Bilde 10">
            <a:extLst>
              <a:ext uri="{FF2B5EF4-FFF2-40B4-BE49-F238E27FC236}">
                <a16:creationId xmlns:a16="http://schemas.microsoft.com/office/drawing/2014/main" id="{C724C105-1F25-4BC5-AE71-FE414FF1DA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43"/>
          <a:stretch/>
        </p:blipFill>
        <p:spPr>
          <a:xfrm>
            <a:off x="467544" y="1003454"/>
            <a:ext cx="5328592" cy="3984674"/>
          </a:xfrm>
          <a:prstGeom prst="rect">
            <a:avLst/>
          </a:prstGeom>
        </p:spPr>
      </p:pic>
      <p:pic>
        <p:nvPicPr>
          <p:cNvPr id="7" name="Bilde 6">
            <a:extLst>
              <a:ext uri="{FF2B5EF4-FFF2-40B4-BE49-F238E27FC236}">
                <a16:creationId xmlns:a16="http://schemas.microsoft.com/office/drawing/2014/main" id="{A863C60D-3484-46D3-9EED-2226CDED7F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43"/>
          <a:stretch/>
        </p:blipFill>
        <p:spPr>
          <a:xfrm>
            <a:off x="6186703" y="3022713"/>
            <a:ext cx="2603251" cy="1946688"/>
          </a:xfrm>
          <a:prstGeom prst="rect">
            <a:avLst/>
          </a:prstGeom>
        </p:spPr>
      </p:pic>
      <p:pic>
        <p:nvPicPr>
          <p:cNvPr id="9" name="Bilde 8">
            <a:extLst>
              <a:ext uri="{FF2B5EF4-FFF2-40B4-BE49-F238E27FC236}">
                <a16:creationId xmlns:a16="http://schemas.microsoft.com/office/drawing/2014/main" id="{8DD3F1C6-CFDE-4D51-B4F4-60875660A8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53"/>
          <a:stretch/>
        </p:blipFill>
        <p:spPr>
          <a:xfrm>
            <a:off x="6203289" y="976121"/>
            <a:ext cx="2603251" cy="1945035"/>
          </a:xfrm>
          <a:prstGeom prst="rect">
            <a:avLst/>
          </a:prstGeom>
        </p:spPr>
      </p:pic>
    </p:spTree>
    <p:extLst>
      <p:ext uri="{BB962C8B-B14F-4D97-AF65-F5344CB8AC3E}">
        <p14:creationId xmlns:p14="http://schemas.microsoft.com/office/powerpoint/2010/main" val="124491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43055" y="68714"/>
            <a:ext cx="2400945" cy="1921396"/>
          </a:xfrm>
          <a:prstGeom prst="rect">
            <a:avLst/>
          </a:prstGeom>
          <a:ln>
            <a:noFill/>
          </a:ln>
          <a:effectLst>
            <a:softEdge rad="112500"/>
          </a:effectLst>
        </p:spPr>
      </p:pic>
      <p:pic>
        <p:nvPicPr>
          <p:cNvPr id="12" name="Bild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0896" y="1993404"/>
            <a:ext cx="2402211" cy="1242273"/>
          </a:xfrm>
          <a:prstGeom prst="rect">
            <a:avLst/>
          </a:prstGeom>
          <a:ln>
            <a:noFill/>
          </a:ln>
          <a:effectLst>
            <a:softEdge rad="112500"/>
          </a:effectLst>
        </p:spPr>
      </p:pic>
      <p:pic>
        <p:nvPicPr>
          <p:cNvPr id="13" name="Bilde 12"/>
          <p:cNvPicPr>
            <a:picLocks noChangeAspect="1"/>
          </p:cNvPicPr>
          <p:nvPr/>
        </p:nvPicPr>
        <p:blipFill rotWithShape="1">
          <a:blip r:embed="rId4" cstate="screen">
            <a:extLst>
              <a:ext uri="{28A0092B-C50C-407E-A947-70E740481C1C}">
                <a14:useLocalDpi xmlns:a14="http://schemas.microsoft.com/office/drawing/2010/main"/>
              </a:ext>
            </a:extLst>
          </a:blip>
          <a:srcRect t="-292" r="-401"/>
          <a:stretch/>
        </p:blipFill>
        <p:spPr>
          <a:xfrm>
            <a:off x="6750896" y="3266519"/>
            <a:ext cx="2276853" cy="1886778"/>
          </a:xfrm>
          <a:prstGeom prst="rect">
            <a:avLst/>
          </a:prstGeom>
          <a:ln>
            <a:noFill/>
          </a:ln>
          <a:effectLst>
            <a:softEdge rad="112500"/>
          </a:effectLst>
        </p:spPr>
      </p:pic>
      <p:sp>
        <p:nvSpPr>
          <p:cNvPr id="2" name="Tittel 1"/>
          <p:cNvSpPr>
            <a:spLocks noGrp="1"/>
          </p:cNvSpPr>
          <p:nvPr>
            <p:ph type="title" idx="4294967295"/>
          </p:nvPr>
        </p:nvSpPr>
        <p:spPr>
          <a:xfrm>
            <a:off x="641483" y="337220"/>
            <a:ext cx="6378789" cy="352440"/>
          </a:xfrm>
          <a:prstGeom prst="rect">
            <a:avLst/>
          </a:prstGeom>
        </p:spPr>
        <p:txBody>
          <a:bodyPr/>
          <a:lstStyle/>
          <a:p>
            <a:r>
              <a:rPr lang="nb-NO" dirty="0">
                <a:solidFill>
                  <a:schemeClr val="tx1">
                    <a:lumMod val="75000"/>
                    <a:lumOff val="25000"/>
                  </a:schemeClr>
                </a:solidFill>
              </a:rPr>
              <a:t>KOMPETANSE OG METODIKK</a:t>
            </a:r>
            <a:br>
              <a:rPr lang="nb-NO" dirty="0"/>
            </a:br>
            <a:endParaRPr lang="nb-NO" dirty="0"/>
          </a:p>
        </p:txBody>
      </p:sp>
      <p:sp>
        <p:nvSpPr>
          <p:cNvPr id="14" name="Plassholder for innhold 2"/>
          <p:cNvSpPr txBox="1">
            <a:spLocks/>
          </p:cNvSpPr>
          <p:nvPr/>
        </p:nvSpPr>
        <p:spPr>
          <a:xfrm>
            <a:off x="273978" y="841276"/>
            <a:ext cx="5378142" cy="424013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000"/>
              </a:spcAft>
              <a:buClrTx/>
              <a:buSzTx/>
              <a:buFont typeface="Arial" pitchFamily="34" charset="0"/>
              <a:buChar char="•"/>
              <a:tabLst/>
              <a:defRPr/>
            </a:pPr>
            <a:endParaRPr kumimoji="0" lang="nb-NO" sz="10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1000"/>
              </a:spcAft>
              <a:buClrTx/>
              <a:buSzTx/>
              <a:buFont typeface="Arial" pitchFamily="34" charset="0"/>
              <a:buChar char="•"/>
              <a:tabLst/>
              <a:defRPr/>
            </a:pPr>
            <a:r>
              <a:rPr kumimoji="0" lang="nb-NO" sz="1000" b="1" i="0" u="none" strike="noStrike" kern="1200" cap="none" spc="0" normalizeH="0" baseline="0" noProof="0" dirty="0">
                <a:ln>
                  <a:noFill/>
                </a:ln>
                <a:solidFill>
                  <a:schemeClr val="tx1">
                    <a:lumMod val="75000"/>
                    <a:lumOff val="25000"/>
                  </a:schemeClr>
                </a:solidFill>
                <a:effectLst/>
                <a:uLnTx/>
                <a:uFillTx/>
                <a:latin typeface="+mn-lt"/>
                <a:ea typeface="+mn-ea"/>
                <a:cs typeface="+mn-cs"/>
              </a:rPr>
              <a:t>IARK</a:t>
            </a:r>
            <a:r>
              <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bidrar til innovasjon og nytenking,</a:t>
            </a:r>
          </a:p>
          <a:p>
            <a:pPr marL="342900" marR="0" lvl="0" indent="-342900" algn="l" defTabSz="914400" rtl="0" eaLnBrk="1" fontAlgn="auto" latinLnBrk="0" hangingPunct="1">
              <a:lnSpc>
                <a:spcPct val="100000"/>
              </a:lnSpc>
              <a:spcBef>
                <a:spcPts val="0"/>
              </a:spcBef>
              <a:spcAft>
                <a:spcPts val="1000"/>
              </a:spcAft>
              <a:buClrTx/>
              <a:buSzTx/>
              <a:buFont typeface="Arial" pitchFamily="34" charset="0"/>
              <a:buChar char="•"/>
              <a:tabLst/>
              <a:defRPr/>
            </a:pPr>
            <a:r>
              <a:rPr kumimoji="0" lang="nb-NO" sz="1000" b="1" i="0" u="none" strike="noStrike" kern="1200" cap="none" spc="0" normalizeH="0" baseline="0" noProof="0" dirty="0">
                <a:ln>
                  <a:noFill/>
                </a:ln>
                <a:solidFill>
                  <a:schemeClr val="tx1">
                    <a:lumMod val="75000"/>
                    <a:lumOff val="25000"/>
                  </a:schemeClr>
                </a:solidFill>
                <a:effectLst/>
                <a:uLnTx/>
                <a:uFillTx/>
                <a:latin typeface="+mn-lt"/>
                <a:ea typeface="+mn-ea"/>
                <a:cs typeface="+mn-cs"/>
              </a:rPr>
              <a:t>IARK</a:t>
            </a:r>
            <a:r>
              <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har positiv erfaring fra samarbeid med flere ledende arkitekter både nasjonalt og internasjonalt. </a:t>
            </a:r>
          </a:p>
          <a:p>
            <a:pPr marL="342900" marR="0" lvl="0" indent="-342900" algn="l" defTabSz="914400" rtl="0" eaLnBrk="1" fontAlgn="auto" latinLnBrk="0" hangingPunct="1">
              <a:lnSpc>
                <a:spcPct val="100000"/>
              </a:lnSpc>
              <a:spcBef>
                <a:spcPts val="0"/>
              </a:spcBef>
              <a:spcAft>
                <a:spcPts val="1000"/>
              </a:spcAft>
              <a:buClrTx/>
              <a:buSzTx/>
              <a:buFont typeface="Arial" pitchFamily="34" charset="0"/>
              <a:buChar char="•"/>
              <a:tabLst/>
              <a:defRPr/>
            </a:pPr>
            <a:r>
              <a:rPr kumimoji="0" lang="nb-NO" sz="1000" b="1" i="0" u="none" strike="noStrike" kern="1200" cap="none" spc="0" normalizeH="0" baseline="0" noProof="0" dirty="0">
                <a:ln>
                  <a:noFill/>
                </a:ln>
                <a:solidFill>
                  <a:schemeClr val="tx1">
                    <a:lumMod val="75000"/>
                    <a:lumOff val="25000"/>
                  </a:schemeClr>
                </a:solidFill>
                <a:effectLst/>
                <a:uLnTx/>
                <a:uFillTx/>
                <a:latin typeface="+mn-lt"/>
                <a:ea typeface="+mn-ea"/>
                <a:cs typeface="+mn-cs"/>
              </a:rPr>
              <a:t>IARK</a:t>
            </a:r>
            <a:r>
              <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har lang erfaring i samarbeid med så vel eiendomsutviklere og byggherrer som markedsrådgivere og meglere i utviklings- og innsalgsprosesser. </a:t>
            </a:r>
          </a:p>
          <a:p>
            <a:pPr marL="342900" marR="0" lvl="0" indent="-342900" algn="l" defTabSz="914400" rtl="0" eaLnBrk="1" fontAlgn="auto" latinLnBrk="0" hangingPunct="1">
              <a:lnSpc>
                <a:spcPct val="100000"/>
              </a:lnSpc>
              <a:spcBef>
                <a:spcPts val="0"/>
              </a:spcBef>
              <a:spcAft>
                <a:spcPts val="1000"/>
              </a:spcAft>
              <a:buClrTx/>
              <a:buSzTx/>
              <a:buFont typeface="Arial" pitchFamily="34" charset="0"/>
              <a:buChar char="•"/>
              <a:tabLst/>
              <a:defRPr/>
            </a:pPr>
            <a:r>
              <a:rPr kumimoji="0" lang="nb-NO" sz="1000" b="1" i="0" u="none" strike="noStrike" kern="1200" cap="none" spc="0" normalizeH="0" baseline="0" noProof="0" dirty="0">
                <a:ln>
                  <a:noFill/>
                </a:ln>
                <a:solidFill>
                  <a:schemeClr val="tx1">
                    <a:lumMod val="75000"/>
                    <a:lumOff val="25000"/>
                  </a:schemeClr>
                </a:solidFill>
                <a:effectLst/>
                <a:uLnTx/>
                <a:uFillTx/>
                <a:latin typeface="+mn-lt"/>
                <a:ea typeface="+mn-ea"/>
                <a:cs typeface="+mn-cs"/>
              </a:rPr>
              <a:t>IARK</a:t>
            </a:r>
            <a:r>
              <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bidrar best ved  å komme tidlig inn i prosjektene der vi kan bidra med analyser både av byggets potensiale og brukers fremtidige behov</a:t>
            </a:r>
          </a:p>
          <a:p>
            <a:pPr lvl="0">
              <a:spcBef>
                <a:spcPts val="0"/>
              </a:spcBef>
              <a:spcAft>
                <a:spcPts val="1000"/>
              </a:spcAft>
            </a:pPr>
            <a:r>
              <a:rPr kumimoji="0" lang="nb-NO" sz="1000" b="1" i="0" u="none" strike="noStrike" kern="1200" cap="none" spc="0" normalizeH="0" baseline="0" noProof="0" dirty="0">
                <a:ln>
                  <a:noFill/>
                </a:ln>
                <a:solidFill>
                  <a:schemeClr val="tx1">
                    <a:lumMod val="75000"/>
                    <a:lumOff val="25000"/>
                  </a:schemeClr>
                </a:solidFill>
                <a:effectLst/>
                <a:uLnTx/>
                <a:uFillTx/>
                <a:latin typeface="+mn-lt"/>
                <a:ea typeface="+mn-ea"/>
                <a:cs typeface="+mn-cs"/>
              </a:rPr>
              <a:t>IARK</a:t>
            </a:r>
            <a:r>
              <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jobber analytisk med de grunnleggende elementene i </a:t>
            </a:r>
            <a:r>
              <a:rPr lang="nb-NO" sz="1000" dirty="0">
                <a:solidFill>
                  <a:schemeClr val="tx1">
                    <a:lumMod val="75000"/>
                    <a:lumOff val="25000"/>
                  </a:schemeClr>
                </a:solidFill>
              </a:rPr>
              <a:t>planløsningen som kommunikasjon, utsyn og siktlinjer for </a:t>
            </a:r>
            <a:r>
              <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å oppnå effektive og </a:t>
            </a:r>
            <a:r>
              <a:rPr lang="nb-NO" sz="1000" dirty="0">
                <a:solidFill>
                  <a:schemeClr val="tx1">
                    <a:lumMod val="75000"/>
                    <a:lumOff val="25000"/>
                  </a:schemeClr>
                </a:solidFill>
              </a:rPr>
              <a:t>fleksible løsninger</a:t>
            </a:r>
            <a:r>
              <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t>
            </a:r>
          </a:p>
          <a:p>
            <a:pPr lvl="0">
              <a:spcBef>
                <a:spcPts val="0"/>
              </a:spcBef>
              <a:spcAft>
                <a:spcPts val="1000"/>
              </a:spcAft>
            </a:pPr>
            <a:r>
              <a:rPr kumimoji="0" lang="nb-NO" sz="1000" b="1" i="0" u="none" strike="noStrike" kern="1200" cap="none" spc="0" normalizeH="0" baseline="0" noProof="0" dirty="0">
                <a:ln>
                  <a:noFill/>
                </a:ln>
                <a:solidFill>
                  <a:schemeClr val="tx1">
                    <a:lumMod val="75000"/>
                    <a:lumOff val="25000"/>
                  </a:schemeClr>
                </a:solidFill>
                <a:effectLst/>
                <a:uLnTx/>
                <a:uFillTx/>
                <a:latin typeface="+mn-lt"/>
                <a:ea typeface="+mn-ea"/>
                <a:cs typeface="+mn-cs"/>
              </a:rPr>
              <a:t>IARK</a:t>
            </a:r>
            <a:r>
              <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benytter </a:t>
            </a:r>
            <a:r>
              <a:rPr kumimoji="0" lang="nb-NO" sz="1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Archicad</a:t>
            </a:r>
            <a:r>
              <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og </a:t>
            </a:r>
            <a:r>
              <a:rPr kumimoji="0" lang="nb-NO" sz="1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Microstation</a:t>
            </a:r>
            <a:r>
              <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i 2D og 3D som er kompatible med øvrige 3D applikasjoner. </a:t>
            </a:r>
          </a:p>
          <a:p>
            <a:pPr marL="342900" marR="0" lvl="0" indent="-342900" algn="l" defTabSz="914400" rtl="0" eaLnBrk="1" fontAlgn="auto" latinLnBrk="0" hangingPunct="1">
              <a:lnSpc>
                <a:spcPct val="100000"/>
              </a:lnSpc>
              <a:spcBef>
                <a:spcPts val="0"/>
              </a:spcBef>
              <a:spcAft>
                <a:spcPts val="1000"/>
              </a:spcAft>
              <a:buClrTx/>
              <a:buSzTx/>
              <a:buFont typeface="Arial" pitchFamily="34" charset="0"/>
              <a:buChar char="•"/>
              <a:tabLst/>
              <a:defRPr/>
            </a:pPr>
            <a:endParaRPr kumimoji="0" lang="nb-NO"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1000"/>
              </a:spcAft>
              <a:buClrTx/>
              <a:buSzTx/>
              <a:buFont typeface="Arial" pitchFamily="34" charset="0"/>
              <a:buChar char="•"/>
              <a:tabLst/>
              <a:defRPr/>
            </a:pPr>
            <a:endParaRPr kumimoji="0" lang="nb-NO" sz="1200" b="0" i="0" u="none" strike="noStrike" kern="1200" cap="none" spc="0" normalizeH="0" baseline="0" noProof="0" dirty="0">
              <a:ln>
                <a:noFill/>
              </a:ln>
              <a:solidFill>
                <a:schemeClr val="tx1">
                  <a:lumMod val="75000"/>
                  <a:lumOff val="25000"/>
                </a:scheme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058664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CBB3A-818A-473E-8643-E3F161749B78}"/>
              </a:ext>
            </a:extLst>
          </p:cNvPr>
          <p:cNvPicPr>
            <a:picLocks noChangeAspect="1"/>
          </p:cNvPicPr>
          <p:nvPr/>
        </p:nvPicPr>
        <p:blipFill>
          <a:blip r:embed="rId3"/>
          <a:stretch>
            <a:fillRect/>
          </a:stretch>
        </p:blipFill>
        <p:spPr>
          <a:xfrm>
            <a:off x="379559" y="49188"/>
            <a:ext cx="4172450" cy="3187565"/>
          </a:xfrm>
          <a:prstGeom prst="rect">
            <a:avLst/>
          </a:prstGeom>
        </p:spPr>
      </p:pic>
      <p:pic>
        <p:nvPicPr>
          <p:cNvPr id="3" name="Picture 2">
            <a:extLst>
              <a:ext uri="{FF2B5EF4-FFF2-40B4-BE49-F238E27FC236}">
                <a16:creationId xmlns:a16="http://schemas.microsoft.com/office/drawing/2014/main" id="{1DFC0693-2EBA-44A8-AA3E-5743FDEAB4AF}"/>
              </a:ext>
            </a:extLst>
          </p:cNvPr>
          <p:cNvPicPr>
            <a:picLocks noChangeAspect="1"/>
          </p:cNvPicPr>
          <p:nvPr/>
        </p:nvPicPr>
        <p:blipFill>
          <a:blip r:embed="rId4"/>
          <a:stretch>
            <a:fillRect/>
          </a:stretch>
        </p:blipFill>
        <p:spPr>
          <a:xfrm>
            <a:off x="4860032" y="0"/>
            <a:ext cx="3791442" cy="4153644"/>
          </a:xfrm>
          <a:prstGeom prst="rect">
            <a:avLst/>
          </a:prstGeom>
          <a:ln>
            <a:solidFill>
              <a:srgbClr val="003399"/>
            </a:solidFill>
          </a:ln>
        </p:spPr>
      </p:pic>
      <p:pic>
        <p:nvPicPr>
          <p:cNvPr id="4" name="Picture 3">
            <a:extLst>
              <a:ext uri="{FF2B5EF4-FFF2-40B4-BE49-F238E27FC236}">
                <a16:creationId xmlns:a16="http://schemas.microsoft.com/office/drawing/2014/main" id="{918BA92F-1242-41C2-84A1-7774F5243721}"/>
              </a:ext>
            </a:extLst>
          </p:cNvPr>
          <p:cNvPicPr>
            <a:picLocks noChangeAspect="1"/>
          </p:cNvPicPr>
          <p:nvPr/>
        </p:nvPicPr>
        <p:blipFill>
          <a:blip r:embed="rId5"/>
          <a:stretch>
            <a:fillRect/>
          </a:stretch>
        </p:blipFill>
        <p:spPr>
          <a:xfrm>
            <a:off x="2441742" y="1721329"/>
            <a:ext cx="2704623" cy="2713036"/>
          </a:xfrm>
          <a:prstGeom prst="rect">
            <a:avLst/>
          </a:prstGeom>
          <a:ln>
            <a:solidFill>
              <a:srgbClr val="3366CC"/>
            </a:solidFill>
          </a:ln>
        </p:spPr>
      </p:pic>
      <p:pic>
        <p:nvPicPr>
          <p:cNvPr id="6" name="Picture 5">
            <a:extLst>
              <a:ext uri="{FF2B5EF4-FFF2-40B4-BE49-F238E27FC236}">
                <a16:creationId xmlns:a16="http://schemas.microsoft.com/office/drawing/2014/main" id="{BDC063EB-C95F-4154-8893-EAA1318E658A}"/>
              </a:ext>
            </a:extLst>
          </p:cNvPr>
          <p:cNvPicPr>
            <a:picLocks noChangeAspect="1"/>
          </p:cNvPicPr>
          <p:nvPr/>
        </p:nvPicPr>
        <p:blipFill>
          <a:blip r:embed="rId6"/>
          <a:stretch>
            <a:fillRect/>
          </a:stretch>
        </p:blipFill>
        <p:spPr>
          <a:xfrm>
            <a:off x="6588224" y="3506739"/>
            <a:ext cx="2442825" cy="2184540"/>
          </a:xfrm>
          <a:prstGeom prst="rect">
            <a:avLst/>
          </a:prstGeom>
          <a:ln>
            <a:solidFill>
              <a:schemeClr val="tx2"/>
            </a:solidFill>
          </a:ln>
        </p:spPr>
      </p:pic>
      <p:pic>
        <p:nvPicPr>
          <p:cNvPr id="7" name="Picture 6">
            <a:extLst>
              <a:ext uri="{FF2B5EF4-FFF2-40B4-BE49-F238E27FC236}">
                <a16:creationId xmlns:a16="http://schemas.microsoft.com/office/drawing/2014/main" id="{DC2B54B1-B7C8-444F-9440-628D51675704}"/>
              </a:ext>
            </a:extLst>
          </p:cNvPr>
          <p:cNvPicPr>
            <a:picLocks noChangeAspect="1"/>
          </p:cNvPicPr>
          <p:nvPr/>
        </p:nvPicPr>
        <p:blipFill>
          <a:blip r:embed="rId7"/>
          <a:stretch>
            <a:fillRect/>
          </a:stretch>
        </p:blipFill>
        <p:spPr>
          <a:xfrm>
            <a:off x="-16" y="1607822"/>
            <a:ext cx="1864611" cy="1781739"/>
          </a:xfrm>
          <a:prstGeom prst="rect">
            <a:avLst/>
          </a:prstGeom>
        </p:spPr>
      </p:pic>
      <p:pic>
        <p:nvPicPr>
          <p:cNvPr id="8" name="Picture 7">
            <a:extLst>
              <a:ext uri="{FF2B5EF4-FFF2-40B4-BE49-F238E27FC236}">
                <a16:creationId xmlns:a16="http://schemas.microsoft.com/office/drawing/2014/main" id="{54CE6DDC-2E77-4B76-86FF-0BFC2BFD522A}"/>
              </a:ext>
            </a:extLst>
          </p:cNvPr>
          <p:cNvPicPr>
            <a:picLocks noChangeAspect="1"/>
          </p:cNvPicPr>
          <p:nvPr/>
        </p:nvPicPr>
        <p:blipFill>
          <a:blip r:embed="rId8"/>
          <a:stretch>
            <a:fillRect/>
          </a:stretch>
        </p:blipFill>
        <p:spPr>
          <a:xfrm>
            <a:off x="4784241" y="4311626"/>
            <a:ext cx="2013793" cy="1225661"/>
          </a:xfrm>
          <a:prstGeom prst="rect">
            <a:avLst/>
          </a:prstGeom>
          <a:ln>
            <a:solidFill>
              <a:srgbClr val="003399"/>
            </a:solidFill>
          </a:ln>
        </p:spPr>
      </p:pic>
      <p:pic>
        <p:nvPicPr>
          <p:cNvPr id="9" name="Picture 8">
            <a:extLst>
              <a:ext uri="{FF2B5EF4-FFF2-40B4-BE49-F238E27FC236}">
                <a16:creationId xmlns:a16="http://schemas.microsoft.com/office/drawing/2014/main" id="{B63C267F-1D70-4CC3-9DC8-249D3BF8FDDC}"/>
              </a:ext>
            </a:extLst>
          </p:cNvPr>
          <p:cNvPicPr>
            <a:picLocks noChangeAspect="1"/>
          </p:cNvPicPr>
          <p:nvPr/>
        </p:nvPicPr>
        <p:blipFill>
          <a:blip r:embed="rId9"/>
          <a:stretch>
            <a:fillRect/>
          </a:stretch>
        </p:blipFill>
        <p:spPr>
          <a:xfrm>
            <a:off x="29139" y="3798194"/>
            <a:ext cx="2698935" cy="1440755"/>
          </a:xfrm>
          <a:prstGeom prst="rect">
            <a:avLst/>
          </a:prstGeom>
          <a:ln>
            <a:solidFill>
              <a:srgbClr val="003399"/>
            </a:solidFill>
          </a:ln>
        </p:spPr>
      </p:pic>
    </p:spTree>
    <p:extLst>
      <p:ext uri="{BB962C8B-B14F-4D97-AF65-F5344CB8AC3E}">
        <p14:creationId xmlns:p14="http://schemas.microsoft.com/office/powerpoint/2010/main" val="2289036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13FDF-127D-45D8-A992-1D50DE9F9FA0}"/>
              </a:ext>
            </a:extLst>
          </p:cNvPr>
          <p:cNvPicPr>
            <a:picLocks noChangeAspect="1"/>
          </p:cNvPicPr>
          <p:nvPr/>
        </p:nvPicPr>
        <p:blipFill>
          <a:blip r:embed="rId2"/>
          <a:stretch>
            <a:fillRect/>
          </a:stretch>
        </p:blipFill>
        <p:spPr>
          <a:xfrm>
            <a:off x="1157275" y="0"/>
            <a:ext cx="7453807" cy="5180925"/>
          </a:xfrm>
          <a:prstGeom prst="rect">
            <a:avLst/>
          </a:prstGeom>
        </p:spPr>
      </p:pic>
    </p:spTree>
    <p:extLst>
      <p:ext uri="{BB962C8B-B14F-4D97-AF65-F5344CB8AC3E}">
        <p14:creationId xmlns:p14="http://schemas.microsoft.com/office/powerpoint/2010/main" val="2053253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D048FD-20F6-4508-8C68-B1D96B4380BE}"/>
              </a:ext>
            </a:extLst>
          </p:cNvPr>
          <p:cNvSpPr>
            <a:spLocks noGrp="1"/>
          </p:cNvSpPr>
          <p:nvPr>
            <p:ph type="title"/>
          </p:nvPr>
        </p:nvSpPr>
        <p:spPr>
          <a:xfrm>
            <a:off x="683568" y="337220"/>
            <a:ext cx="6378789" cy="844388"/>
          </a:xfrm>
        </p:spPr>
        <p:txBody>
          <a:bodyPr/>
          <a:lstStyle/>
          <a:p>
            <a:r>
              <a:rPr lang="nb-NO" sz="2000" dirty="0">
                <a:solidFill>
                  <a:schemeClr val="tx1">
                    <a:lumMod val="75000"/>
                    <a:lumOff val="25000"/>
                  </a:schemeClr>
                </a:solidFill>
              </a:rPr>
              <a:t>Spørsmål?</a:t>
            </a:r>
          </a:p>
        </p:txBody>
      </p:sp>
      <p:sp>
        <p:nvSpPr>
          <p:cNvPr id="3" name="Plassholder for innhold 2">
            <a:extLst>
              <a:ext uri="{FF2B5EF4-FFF2-40B4-BE49-F238E27FC236}">
                <a16:creationId xmlns:a16="http://schemas.microsoft.com/office/drawing/2014/main" id="{68CF1F49-B707-45C4-BDD9-DDBC9BBF36AF}"/>
              </a:ext>
            </a:extLst>
          </p:cNvPr>
          <p:cNvSpPr>
            <a:spLocks noGrp="1"/>
          </p:cNvSpPr>
          <p:nvPr>
            <p:ph idx="1"/>
          </p:nvPr>
        </p:nvSpPr>
        <p:spPr/>
        <p:txBody>
          <a:bodyPr/>
          <a:lstStyle/>
          <a:p>
            <a:endParaRPr lang="nb-NO"/>
          </a:p>
        </p:txBody>
      </p:sp>
      <p:pic>
        <p:nvPicPr>
          <p:cNvPr id="4" name="Plassholder for innhold 3" descr="interview-questions.jpeg">
            <a:extLst>
              <a:ext uri="{FF2B5EF4-FFF2-40B4-BE49-F238E27FC236}">
                <a16:creationId xmlns:a16="http://schemas.microsoft.com/office/drawing/2014/main" id="{A1D58EE4-169F-4F71-8C21-97D63DA21B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38" r="-2007"/>
          <a:stretch/>
        </p:blipFill>
        <p:spPr>
          <a:xfrm>
            <a:off x="556290" y="769268"/>
            <a:ext cx="6633343" cy="4342239"/>
          </a:xfrm>
          <a:prstGeom prst="rect">
            <a:avLst/>
          </a:prstGeom>
        </p:spPr>
      </p:pic>
    </p:spTree>
    <p:extLst>
      <p:ext uri="{BB962C8B-B14F-4D97-AF65-F5344CB8AC3E}">
        <p14:creationId xmlns:p14="http://schemas.microsoft.com/office/powerpoint/2010/main" val="1057540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6DE8914-1F04-4287-A18D-D99FB851EA2F}"/>
              </a:ext>
            </a:extLst>
          </p:cNvPr>
          <p:cNvSpPr>
            <a:spLocks noGrp="1"/>
          </p:cNvSpPr>
          <p:nvPr>
            <p:ph type="ftr" sz="quarter" idx="12"/>
          </p:nvPr>
        </p:nvSpPr>
        <p:spPr/>
        <p:txBody>
          <a:bodyPr/>
          <a:lstStyle/>
          <a:p>
            <a:r>
              <a:rPr lang="nb-NO"/>
              <a:t>Bunntekst</a:t>
            </a:r>
            <a:endParaRPr lang="nb-NO" dirty="0"/>
          </a:p>
        </p:txBody>
      </p:sp>
      <p:sp>
        <p:nvSpPr>
          <p:cNvPr id="9" name="Title 1">
            <a:extLst>
              <a:ext uri="{FF2B5EF4-FFF2-40B4-BE49-F238E27FC236}">
                <a16:creationId xmlns:a16="http://schemas.microsoft.com/office/drawing/2014/main" id="{1F32E953-A91E-478E-9DD5-B179D4B89497}"/>
              </a:ext>
            </a:extLst>
          </p:cNvPr>
          <p:cNvSpPr txBox="1">
            <a:spLocks/>
          </p:cNvSpPr>
          <p:nvPr/>
        </p:nvSpPr>
        <p:spPr>
          <a:xfrm>
            <a:off x="683568" y="409228"/>
            <a:ext cx="6378789" cy="844388"/>
          </a:xfrm>
          <a:prstGeom prst="rect">
            <a:avLst/>
          </a:prstGeom>
        </p:spPr>
        <p:txBody>
          <a:bodyPr vert="horz" lIns="0" tIns="0" rIns="0" bIns="0" rtlCol="0" anchor="t" anchorCtr="0">
            <a:noAutofit/>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solidFill>
                  <a:schemeClr val="tx1">
                    <a:lumMod val="75000"/>
                    <a:lumOff val="25000"/>
                  </a:schemeClr>
                </a:solidFill>
              </a:rPr>
              <a:t>Den optimale inne-arbeidsplass</a:t>
            </a:r>
          </a:p>
        </p:txBody>
      </p:sp>
      <p:pic>
        <p:nvPicPr>
          <p:cNvPr id="8" name="Bilde 4">
            <a:extLst>
              <a:ext uri="{FF2B5EF4-FFF2-40B4-BE49-F238E27FC236}">
                <a16:creationId xmlns:a16="http://schemas.microsoft.com/office/drawing/2014/main" id="{4550AE0B-7D30-43F1-A760-69A628132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932" y="913284"/>
            <a:ext cx="6736239" cy="4071032"/>
          </a:xfrm>
          <a:prstGeom prst="rect">
            <a:avLst/>
          </a:prstGeom>
        </p:spPr>
      </p:pic>
    </p:spTree>
    <p:extLst>
      <p:ext uri="{BB962C8B-B14F-4D97-AF65-F5344CB8AC3E}">
        <p14:creationId xmlns:p14="http://schemas.microsoft.com/office/powerpoint/2010/main" val="2013729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6DE8914-1F04-4287-A18D-D99FB851EA2F}"/>
              </a:ext>
            </a:extLst>
          </p:cNvPr>
          <p:cNvSpPr>
            <a:spLocks noGrp="1"/>
          </p:cNvSpPr>
          <p:nvPr>
            <p:ph type="ftr" sz="quarter" idx="12"/>
          </p:nvPr>
        </p:nvSpPr>
        <p:spPr/>
        <p:txBody>
          <a:bodyPr/>
          <a:lstStyle/>
          <a:p>
            <a:r>
              <a:rPr lang="nb-NO"/>
              <a:t>Bunntekst</a:t>
            </a:r>
            <a:endParaRPr lang="nb-NO" dirty="0"/>
          </a:p>
        </p:txBody>
      </p:sp>
      <p:sp>
        <p:nvSpPr>
          <p:cNvPr id="9" name="Title 1">
            <a:extLst>
              <a:ext uri="{FF2B5EF4-FFF2-40B4-BE49-F238E27FC236}">
                <a16:creationId xmlns:a16="http://schemas.microsoft.com/office/drawing/2014/main" id="{1F32E953-A91E-478E-9DD5-B179D4B89497}"/>
              </a:ext>
            </a:extLst>
          </p:cNvPr>
          <p:cNvSpPr txBox="1">
            <a:spLocks/>
          </p:cNvSpPr>
          <p:nvPr/>
        </p:nvSpPr>
        <p:spPr>
          <a:xfrm>
            <a:off x="683568" y="409228"/>
            <a:ext cx="6378789" cy="844388"/>
          </a:xfrm>
          <a:prstGeom prst="rect">
            <a:avLst/>
          </a:prstGeom>
        </p:spPr>
        <p:txBody>
          <a:bodyPr vert="horz" lIns="0" tIns="0" rIns="0" bIns="0" rtlCol="0" anchor="t" anchorCtr="0">
            <a:noAutofit/>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solidFill>
                  <a:schemeClr val="tx1">
                    <a:lumMod val="75000"/>
                    <a:lumOff val="25000"/>
                  </a:schemeClr>
                </a:solidFill>
              </a:rPr>
              <a:t>Den optimale inne-arbeidsplass</a:t>
            </a:r>
          </a:p>
        </p:txBody>
      </p:sp>
      <p:sp>
        <p:nvSpPr>
          <p:cNvPr id="6" name="TekstSylinder 5">
            <a:extLst>
              <a:ext uri="{FF2B5EF4-FFF2-40B4-BE49-F238E27FC236}">
                <a16:creationId xmlns:a16="http://schemas.microsoft.com/office/drawing/2014/main" id="{C7EA4890-0509-4F76-9509-D237E902A8DA}"/>
              </a:ext>
            </a:extLst>
          </p:cNvPr>
          <p:cNvSpPr txBox="1"/>
          <p:nvPr/>
        </p:nvSpPr>
        <p:spPr>
          <a:xfrm>
            <a:off x="827584" y="1489348"/>
            <a:ext cx="2034531" cy="1077218"/>
          </a:xfrm>
          <a:prstGeom prst="rect">
            <a:avLst/>
          </a:prstGeom>
          <a:noFill/>
        </p:spPr>
        <p:txBody>
          <a:bodyPr wrap="square" rtlCol="0">
            <a:spAutoFit/>
          </a:bodyPr>
          <a:lstStyle/>
          <a:p>
            <a:pPr marL="285750" indent="-285750">
              <a:buFont typeface="Arial" panose="020B0604020202020204" pitchFamily="34" charset="0"/>
              <a:buChar char="•"/>
            </a:pPr>
            <a:r>
              <a:rPr lang="nb-NO" sz="1600" dirty="0"/>
              <a:t>Historikk</a:t>
            </a:r>
          </a:p>
          <a:p>
            <a:pPr marL="285750" indent="-285750">
              <a:buFont typeface="Arial" panose="020B0604020202020204" pitchFamily="34" charset="0"/>
              <a:buChar char="•"/>
            </a:pPr>
            <a:r>
              <a:rPr lang="nb-NO" sz="1600" dirty="0"/>
              <a:t>Trender</a:t>
            </a:r>
          </a:p>
          <a:p>
            <a:pPr marL="285750" indent="-285750">
              <a:buFont typeface="Arial" panose="020B0604020202020204" pitchFamily="34" charset="0"/>
              <a:buChar char="•"/>
            </a:pPr>
            <a:r>
              <a:rPr lang="nb-NO" sz="1600" dirty="0"/>
              <a:t>Metode</a:t>
            </a:r>
          </a:p>
          <a:p>
            <a:pPr marL="285750" indent="-285750">
              <a:buFont typeface="Arial" panose="020B0604020202020204" pitchFamily="34" charset="0"/>
              <a:buChar char="•"/>
            </a:pPr>
            <a:r>
              <a:rPr lang="nb-NO" sz="1600" dirty="0"/>
              <a:t>Eksempler</a:t>
            </a:r>
          </a:p>
        </p:txBody>
      </p:sp>
    </p:spTree>
    <p:extLst>
      <p:ext uri="{BB962C8B-B14F-4D97-AF65-F5344CB8AC3E}">
        <p14:creationId xmlns:p14="http://schemas.microsoft.com/office/powerpoint/2010/main" val="2521806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6DE8914-1F04-4287-A18D-D99FB851EA2F}"/>
              </a:ext>
            </a:extLst>
          </p:cNvPr>
          <p:cNvSpPr>
            <a:spLocks noGrp="1"/>
          </p:cNvSpPr>
          <p:nvPr>
            <p:ph type="ftr" sz="quarter" idx="12"/>
          </p:nvPr>
        </p:nvSpPr>
        <p:spPr/>
        <p:txBody>
          <a:bodyPr/>
          <a:lstStyle/>
          <a:p>
            <a:r>
              <a:rPr lang="nb-NO"/>
              <a:t>Bunntekst</a:t>
            </a:r>
            <a:endParaRPr lang="nb-NO" dirty="0"/>
          </a:p>
        </p:txBody>
      </p:sp>
      <p:sp>
        <p:nvSpPr>
          <p:cNvPr id="9" name="Title 1">
            <a:extLst>
              <a:ext uri="{FF2B5EF4-FFF2-40B4-BE49-F238E27FC236}">
                <a16:creationId xmlns:a16="http://schemas.microsoft.com/office/drawing/2014/main" id="{1F32E953-A91E-478E-9DD5-B179D4B89497}"/>
              </a:ext>
            </a:extLst>
          </p:cNvPr>
          <p:cNvSpPr txBox="1">
            <a:spLocks/>
          </p:cNvSpPr>
          <p:nvPr/>
        </p:nvSpPr>
        <p:spPr>
          <a:xfrm>
            <a:off x="683568" y="409228"/>
            <a:ext cx="6378789" cy="844388"/>
          </a:xfrm>
          <a:prstGeom prst="rect">
            <a:avLst/>
          </a:prstGeom>
        </p:spPr>
        <p:txBody>
          <a:bodyPr vert="horz" lIns="0" tIns="0" rIns="0" bIns="0" rtlCol="0" anchor="t" anchorCtr="0">
            <a:noAutofit/>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t>Den optimale inne-arbeidsplass</a:t>
            </a:r>
          </a:p>
        </p:txBody>
      </p:sp>
      <p:pic>
        <p:nvPicPr>
          <p:cNvPr id="8" name="Bilde 4">
            <a:extLst>
              <a:ext uri="{FF2B5EF4-FFF2-40B4-BE49-F238E27FC236}">
                <a16:creationId xmlns:a16="http://schemas.microsoft.com/office/drawing/2014/main" id="{4550AE0B-7D30-43F1-A760-69A628132C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 t="-3" r="63663" b="1"/>
          <a:stretch/>
        </p:blipFill>
        <p:spPr>
          <a:xfrm>
            <a:off x="683569" y="913284"/>
            <a:ext cx="2448271" cy="4071032"/>
          </a:xfrm>
          <a:prstGeom prst="rect">
            <a:avLst/>
          </a:prstGeom>
        </p:spPr>
      </p:pic>
      <p:sp>
        <p:nvSpPr>
          <p:cNvPr id="2" name="TekstSylinder 1">
            <a:extLst>
              <a:ext uri="{FF2B5EF4-FFF2-40B4-BE49-F238E27FC236}">
                <a16:creationId xmlns:a16="http://schemas.microsoft.com/office/drawing/2014/main" id="{789BB7A0-BEE6-4CA1-B05E-021399AB8826}"/>
              </a:ext>
            </a:extLst>
          </p:cNvPr>
          <p:cNvSpPr txBox="1"/>
          <p:nvPr/>
        </p:nvSpPr>
        <p:spPr>
          <a:xfrm>
            <a:off x="3373244" y="3907098"/>
            <a:ext cx="1545616" cy="1077218"/>
          </a:xfrm>
          <a:prstGeom prst="rect">
            <a:avLst/>
          </a:prstGeom>
          <a:noFill/>
        </p:spPr>
        <p:txBody>
          <a:bodyPr wrap="none" rtlCol="0">
            <a:spAutoFit/>
          </a:bodyPr>
          <a:lstStyle/>
          <a:p>
            <a:pPr marL="285750" indent="-285750">
              <a:buFont typeface="Arial" panose="020B0604020202020204" pitchFamily="34" charset="0"/>
              <a:buChar char="•"/>
            </a:pPr>
            <a:r>
              <a:rPr lang="nb-NO" sz="1600" dirty="0"/>
              <a:t>Hierarki</a:t>
            </a:r>
          </a:p>
          <a:p>
            <a:pPr marL="285750" indent="-285750">
              <a:buFont typeface="Arial" panose="020B0604020202020204" pitchFamily="34" charset="0"/>
              <a:buChar char="•"/>
            </a:pPr>
            <a:r>
              <a:rPr lang="nb-NO" sz="1600" dirty="0"/>
              <a:t>Cellekontor</a:t>
            </a:r>
          </a:p>
          <a:p>
            <a:pPr marL="285750" indent="-285750">
              <a:buFont typeface="Arial" panose="020B0604020202020204" pitchFamily="34" charset="0"/>
              <a:buChar char="•"/>
            </a:pPr>
            <a:r>
              <a:rPr lang="nb-NO" sz="1600" dirty="0"/>
              <a:t>Fast telefon</a:t>
            </a:r>
          </a:p>
          <a:p>
            <a:pPr marL="285750" indent="-285750">
              <a:buFont typeface="Arial" panose="020B0604020202020204" pitchFamily="34" charset="0"/>
              <a:buChar char="•"/>
            </a:pPr>
            <a:r>
              <a:rPr lang="nb-NO" sz="1600" dirty="0"/>
              <a:t>Fast PC</a:t>
            </a:r>
          </a:p>
        </p:txBody>
      </p:sp>
    </p:spTree>
    <p:extLst>
      <p:ext uri="{BB962C8B-B14F-4D97-AF65-F5344CB8AC3E}">
        <p14:creationId xmlns:p14="http://schemas.microsoft.com/office/powerpoint/2010/main" val="3775944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1" y="1477347"/>
            <a:ext cx="7884367" cy="2499135"/>
          </a:xfrm>
          <a:prstGeom prst="rect">
            <a:avLst/>
          </a:prstGeom>
        </p:spPr>
      </p:pic>
      <p:pic>
        <p:nvPicPr>
          <p:cNvPr id="7" name="Bil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7236" y="4116443"/>
            <a:ext cx="2316693" cy="1029657"/>
          </a:xfrm>
          <a:prstGeom prst="rect">
            <a:avLst/>
          </a:prstGeom>
          <a:noFill/>
          <a:ln>
            <a:noFill/>
          </a:ln>
        </p:spPr>
      </p:pic>
      <p:pic>
        <p:nvPicPr>
          <p:cNvPr id="14" name="Picture 2" descr="C:\Users\iar-heto\AppData\Local\Temp\VMwareDnD\168c6ecf\Arbeidsplas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59807" y="367265"/>
            <a:ext cx="1327807" cy="11726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Bild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8672" y="4081636"/>
            <a:ext cx="1782270" cy="1059349"/>
          </a:xfrm>
          <a:prstGeom prst="rect">
            <a:avLst/>
          </a:prstGeom>
          <a:noFill/>
          <a:ln>
            <a:noFill/>
          </a:ln>
        </p:spPr>
      </p:pic>
      <p:sp>
        <p:nvSpPr>
          <p:cNvPr id="3" name="TekstSylinder 2"/>
          <p:cNvSpPr txBox="1"/>
          <p:nvPr/>
        </p:nvSpPr>
        <p:spPr>
          <a:xfrm>
            <a:off x="6588225" y="4120128"/>
            <a:ext cx="1733167" cy="830997"/>
          </a:xfrm>
          <a:prstGeom prst="rect">
            <a:avLst/>
          </a:prstGeom>
          <a:noFill/>
        </p:spPr>
        <p:txBody>
          <a:bodyPr wrap="none" rtlCol="0">
            <a:spAutoFit/>
          </a:bodyPr>
          <a:lstStyle/>
          <a:p>
            <a:r>
              <a:rPr lang="en-US" sz="1600" dirty="0"/>
              <a:t>48 </a:t>
            </a:r>
            <a:r>
              <a:rPr lang="en-US" sz="1600" dirty="0" err="1"/>
              <a:t>cellekontorer</a:t>
            </a:r>
            <a:endParaRPr lang="en-US" sz="1600" dirty="0"/>
          </a:p>
          <a:p>
            <a:r>
              <a:rPr lang="en-US" sz="1600" dirty="0"/>
              <a:t>Ingen </a:t>
            </a:r>
            <a:r>
              <a:rPr lang="en-US" sz="1600" dirty="0" err="1"/>
              <a:t>fleksibilitet</a:t>
            </a:r>
            <a:endParaRPr lang="en-US" sz="1600" dirty="0"/>
          </a:p>
          <a:p>
            <a:r>
              <a:rPr lang="en-US" sz="1600" dirty="0"/>
              <a:t>Lite </a:t>
            </a:r>
            <a:r>
              <a:rPr lang="en-US" sz="1600" dirty="0" err="1"/>
              <a:t>samhandling</a:t>
            </a:r>
            <a:endParaRPr lang="en-US" sz="1600" dirty="0"/>
          </a:p>
        </p:txBody>
      </p:sp>
      <p:sp>
        <p:nvSpPr>
          <p:cNvPr id="15" name="Tittel 1"/>
          <p:cNvSpPr txBox="1">
            <a:spLocks/>
          </p:cNvSpPr>
          <p:nvPr/>
        </p:nvSpPr>
        <p:spPr>
          <a:xfrm>
            <a:off x="569475" y="344820"/>
            <a:ext cx="6378789" cy="496456"/>
          </a:xfrm>
          <a:prstGeom prst="rect">
            <a:avLst/>
          </a:prstGeom>
        </p:spPr>
        <p:txBody>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solidFill>
                  <a:schemeClr val="tx1">
                    <a:lumMod val="75000"/>
                    <a:lumOff val="25000"/>
                  </a:schemeClr>
                </a:solidFill>
              </a:rPr>
              <a:t>KONTOR</a:t>
            </a:r>
          </a:p>
        </p:txBody>
      </p:sp>
    </p:spTree>
    <p:extLst>
      <p:ext uri="{BB962C8B-B14F-4D97-AF65-F5344CB8AC3E}">
        <p14:creationId xmlns:p14="http://schemas.microsoft.com/office/powerpoint/2010/main" val="280083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6DE8914-1F04-4287-A18D-D99FB851EA2F}"/>
              </a:ext>
            </a:extLst>
          </p:cNvPr>
          <p:cNvSpPr>
            <a:spLocks noGrp="1"/>
          </p:cNvSpPr>
          <p:nvPr>
            <p:ph type="ftr" sz="quarter" idx="12"/>
          </p:nvPr>
        </p:nvSpPr>
        <p:spPr/>
        <p:txBody>
          <a:bodyPr/>
          <a:lstStyle/>
          <a:p>
            <a:r>
              <a:rPr lang="nb-NO"/>
              <a:t>Bunntekst</a:t>
            </a:r>
            <a:endParaRPr lang="nb-NO" dirty="0"/>
          </a:p>
        </p:txBody>
      </p:sp>
      <p:sp>
        <p:nvSpPr>
          <p:cNvPr id="9" name="Title 1">
            <a:extLst>
              <a:ext uri="{FF2B5EF4-FFF2-40B4-BE49-F238E27FC236}">
                <a16:creationId xmlns:a16="http://schemas.microsoft.com/office/drawing/2014/main" id="{1F32E953-A91E-478E-9DD5-B179D4B89497}"/>
              </a:ext>
            </a:extLst>
          </p:cNvPr>
          <p:cNvSpPr txBox="1">
            <a:spLocks/>
          </p:cNvSpPr>
          <p:nvPr/>
        </p:nvSpPr>
        <p:spPr>
          <a:xfrm>
            <a:off x="683568" y="409228"/>
            <a:ext cx="6378789" cy="844388"/>
          </a:xfrm>
          <a:prstGeom prst="rect">
            <a:avLst/>
          </a:prstGeom>
        </p:spPr>
        <p:txBody>
          <a:bodyPr vert="horz" lIns="0" tIns="0" rIns="0" bIns="0" rtlCol="0" anchor="t" anchorCtr="0">
            <a:noAutofit/>
          </a:bodyPr>
          <a:lstStyle>
            <a:lvl1pPr algn="l" defTabSz="914095" rtl="0" eaLnBrk="1" latinLnBrk="0" hangingPunct="1">
              <a:spcBef>
                <a:spcPct val="0"/>
              </a:spcBef>
              <a:buNone/>
              <a:defRPr sz="2400" b="1" kern="1200" cap="all" baseline="0">
                <a:solidFill>
                  <a:schemeClr val="tx1"/>
                </a:solidFill>
                <a:latin typeface="+mj-lt"/>
                <a:ea typeface="+mj-ea"/>
                <a:cs typeface="+mj-cs"/>
              </a:defRPr>
            </a:lvl1pPr>
          </a:lstStyle>
          <a:p>
            <a:r>
              <a:rPr lang="nb-NO" sz="2000" dirty="0"/>
              <a:t>Den optimale inne-arbeidsplass</a:t>
            </a:r>
          </a:p>
        </p:txBody>
      </p:sp>
      <p:pic>
        <p:nvPicPr>
          <p:cNvPr id="8" name="Bilde 4">
            <a:extLst>
              <a:ext uri="{FF2B5EF4-FFF2-40B4-BE49-F238E27FC236}">
                <a16:creationId xmlns:a16="http://schemas.microsoft.com/office/drawing/2014/main" id="{4550AE0B-7D30-43F1-A760-69A628132C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201" r="34799" b="947"/>
          <a:stretch/>
        </p:blipFill>
        <p:spPr>
          <a:xfrm>
            <a:off x="2987824" y="913284"/>
            <a:ext cx="2088232" cy="4032448"/>
          </a:xfrm>
          <a:prstGeom prst="rect">
            <a:avLst/>
          </a:prstGeom>
        </p:spPr>
      </p:pic>
      <p:sp>
        <p:nvSpPr>
          <p:cNvPr id="2" name="TekstSylinder 1">
            <a:extLst>
              <a:ext uri="{FF2B5EF4-FFF2-40B4-BE49-F238E27FC236}">
                <a16:creationId xmlns:a16="http://schemas.microsoft.com/office/drawing/2014/main" id="{789BB7A0-BEE6-4CA1-B05E-021399AB8826}"/>
              </a:ext>
            </a:extLst>
          </p:cNvPr>
          <p:cNvSpPr txBox="1"/>
          <p:nvPr/>
        </p:nvSpPr>
        <p:spPr>
          <a:xfrm>
            <a:off x="827584" y="1489348"/>
            <a:ext cx="2034531" cy="2554545"/>
          </a:xfrm>
          <a:prstGeom prst="rect">
            <a:avLst/>
          </a:prstGeom>
          <a:noFill/>
        </p:spPr>
        <p:txBody>
          <a:bodyPr wrap="square" rtlCol="0">
            <a:spAutoFit/>
          </a:bodyPr>
          <a:lstStyle/>
          <a:p>
            <a:pPr marL="285750" indent="-285750">
              <a:buFont typeface="Arial" panose="020B0604020202020204" pitchFamily="34" charset="0"/>
              <a:buChar char="•"/>
            </a:pPr>
            <a:r>
              <a:rPr lang="nb-NO" sz="1600" dirty="0"/>
              <a:t>Tendenser</a:t>
            </a:r>
          </a:p>
          <a:p>
            <a:pPr marL="285750" indent="-285750">
              <a:buFont typeface="Arial" panose="020B0604020202020204" pitchFamily="34" charset="0"/>
              <a:buChar char="•"/>
            </a:pPr>
            <a:endParaRPr lang="nb-NO" sz="1600" dirty="0"/>
          </a:p>
          <a:p>
            <a:pPr marL="285750" indent="-285750">
              <a:buFont typeface="Arial" panose="020B0604020202020204" pitchFamily="34" charset="0"/>
              <a:buChar char="•"/>
            </a:pPr>
            <a:r>
              <a:rPr lang="nb-NO" sz="1600" dirty="0"/>
              <a:t>Åpne løsninger</a:t>
            </a:r>
          </a:p>
          <a:p>
            <a:pPr marL="285750" indent="-285750">
              <a:buFont typeface="Arial" panose="020B0604020202020204" pitchFamily="34" charset="0"/>
              <a:buChar char="•"/>
            </a:pPr>
            <a:r>
              <a:rPr lang="nb-NO" sz="1600" dirty="0"/>
              <a:t>Fast plass</a:t>
            </a:r>
          </a:p>
          <a:p>
            <a:pPr marL="285750" indent="-285750">
              <a:buFont typeface="Arial" panose="020B0604020202020204" pitchFamily="34" charset="0"/>
              <a:buChar char="•"/>
            </a:pPr>
            <a:r>
              <a:rPr lang="nb-NO" sz="1600" dirty="0"/>
              <a:t>Nok støtterom?</a:t>
            </a:r>
          </a:p>
          <a:p>
            <a:pPr marL="285750" indent="-285750">
              <a:buFont typeface="Arial" panose="020B0604020202020204" pitchFamily="34" charset="0"/>
              <a:buChar char="•"/>
            </a:pPr>
            <a:endParaRPr lang="nb-NO" sz="1600" dirty="0"/>
          </a:p>
          <a:p>
            <a:pPr marL="285750" indent="-285750">
              <a:buFont typeface="Arial" panose="020B0604020202020204" pitchFamily="34" charset="0"/>
              <a:buChar char="•"/>
            </a:pPr>
            <a:r>
              <a:rPr lang="nb-NO" sz="1600" dirty="0"/>
              <a:t>Lav samtidighet</a:t>
            </a:r>
          </a:p>
          <a:p>
            <a:pPr marL="285750" indent="-285750">
              <a:buFont typeface="Arial" panose="020B0604020202020204" pitchFamily="34" charset="0"/>
              <a:buChar char="•"/>
            </a:pPr>
            <a:r>
              <a:rPr lang="nb-NO" sz="1600" dirty="0"/>
              <a:t>Bærbar teknologi</a:t>
            </a:r>
          </a:p>
          <a:p>
            <a:pPr marL="285750" indent="-285750">
              <a:buFont typeface="Arial" panose="020B0604020202020204" pitchFamily="34" charset="0"/>
              <a:buChar char="•"/>
            </a:pPr>
            <a:endParaRPr lang="nb-NO" sz="1600" dirty="0"/>
          </a:p>
          <a:p>
            <a:pPr marL="285750" indent="-285750">
              <a:buFont typeface="Arial" panose="020B0604020202020204" pitchFamily="34" charset="0"/>
              <a:buChar char="•"/>
            </a:pPr>
            <a:r>
              <a:rPr lang="nb-NO" sz="1600" dirty="0"/>
              <a:t>Egen kantine</a:t>
            </a:r>
          </a:p>
        </p:txBody>
      </p:sp>
    </p:spTree>
    <p:extLst>
      <p:ext uri="{BB962C8B-B14F-4D97-AF65-F5344CB8AC3E}">
        <p14:creationId xmlns:p14="http://schemas.microsoft.com/office/powerpoint/2010/main" val="12629406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9l_7RdEWRke6o697czmkY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05x5MF1DTU2sx4BF7MKC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2E5bk.spNkSEYbHlH54ePA"/>
</p:tagLst>
</file>

<file path=ppt/theme/theme1.xml><?xml version="1.0" encoding="utf-8"?>
<a:theme xmlns:a="http://schemas.openxmlformats.org/drawingml/2006/main" name="IARK_PPT">
  <a:themeElements>
    <a:clrScheme name="IARK">
      <a:dk1>
        <a:sysClr val="windowText" lastClr="000000"/>
      </a:dk1>
      <a:lt1>
        <a:sysClr val="window" lastClr="FFFFFF"/>
      </a:lt1>
      <a:dk2>
        <a:srgbClr val="1F497D"/>
      </a:dk2>
      <a:lt2>
        <a:srgbClr val="EEECE1"/>
      </a:lt2>
      <a:accent1>
        <a:srgbClr val="757776"/>
      </a:accent1>
      <a:accent2>
        <a:srgbClr val="FC4C02"/>
      </a:accent2>
      <a:accent3>
        <a:srgbClr val="575958"/>
      </a:accent3>
      <a:accent4>
        <a:srgbClr val="BD3801"/>
      </a:accent4>
      <a:accent5>
        <a:srgbClr val="ACADAC"/>
      </a:accent5>
      <a:accent6>
        <a:srgbClr val="7E2600"/>
      </a:accent6>
      <a:hlink>
        <a:srgbClr val="0000FF"/>
      </a:hlink>
      <a:folHlink>
        <a:srgbClr val="800080"/>
      </a:folHlink>
    </a:clrScheme>
    <a:fontScheme name="IARK">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ARK_PPT">
  <a:themeElements>
    <a:clrScheme name="IARK">
      <a:dk1>
        <a:sysClr val="windowText" lastClr="000000"/>
      </a:dk1>
      <a:lt1>
        <a:sysClr val="window" lastClr="FFFFFF"/>
      </a:lt1>
      <a:dk2>
        <a:srgbClr val="1F497D"/>
      </a:dk2>
      <a:lt2>
        <a:srgbClr val="EEECE1"/>
      </a:lt2>
      <a:accent1>
        <a:srgbClr val="757776"/>
      </a:accent1>
      <a:accent2>
        <a:srgbClr val="FC4C02"/>
      </a:accent2>
      <a:accent3>
        <a:srgbClr val="575958"/>
      </a:accent3>
      <a:accent4>
        <a:srgbClr val="BD3801"/>
      </a:accent4>
      <a:accent5>
        <a:srgbClr val="ACADAC"/>
      </a:accent5>
      <a:accent6>
        <a:srgbClr val="7E2600"/>
      </a:accent6>
      <a:hlink>
        <a:srgbClr val="0000FF"/>
      </a:hlink>
      <a:folHlink>
        <a:srgbClr val="800080"/>
      </a:folHlink>
    </a:clrScheme>
    <a:fontScheme name="IARK">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IARK_PPT">
  <a:themeElements>
    <a:clrScheme name="IARK">
      <a:dk1>
        <a:sysClr val="windowText" lastClr="000000"/>
      </a:dk1>
      <a:lt1>
        <a:sysClr val="window" lastClr="FFFFFF"/>
      </a:lt1>
      <a:dk2>
        <a:srgbClr val="1F497D"/>
      </a:dk2>
      <a:lt2>
        <a:srgbClr val="EEECE1"/>
      </a:lt2>
      <a:accent1>
        <a:srgbClr val="757776"/>
      </a:accent1>
      <a:accent2>
        <a:srgbClr val="FC4C02"/>
      </a:accent2>
      <a:accent3>
        <a:srgbClr val="575958"/>
      </a:accent3>
      <a:accent4>
        <a:srgbClr val="BD3801"/>
      </a:accent4>
      <a:accent5>
        <a:srgbClr val="ACADAC"/>
      </a:accent5>
      <a:accent6>
        <a:srgbClr val="7E2600"/>
      </a:accent6>
      <a:hlink>
        <a:srgbClr val="0000FF"/>
      </a:hlink>
      <a:folHlink>
        <a:srgbClr val="800080"/>
      </a:folHlink>
    </a:clrScheme>
    <a:fontScheme name="IARK">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5377</TotalTime>
  <Words>1110</Words>
  <Application>Microsoft Macintosh PowerPoint</Application>
  <PresentationFormat>Skjermfremvisning (16:10)</PresentationFormat>
  <Paragraphs>253</Paragraphs>
  <Slides>42</Slides>
  <Notes>17</Notes>
  <HiddenSlides>0</HiddenSlides>
  <MMClips>0</MMClips>
  <ScaleCrop>false</ScaleCrop>
  <HeadingPairs>
    <vt:vector size="8" baseType="variant">
      <vt:variant>
        <vt:lpstr>Brukte skrifter</vt:lpstr>
      </vt:variant>
      <vt:variant>
        <vt:i4>9</vt:i4>
      </vt:variant>
      <vt:variant>
        <vt:lpstr>Tema</vt:lpstr>
      </vt:variant>
      <vt:variant>
        <vt:i4>5</vt:i4>
      </vt:variant>
      <vt:variant>
        <vt:lpstr>Innebygde OLE-servere</vt:lpstr>
      </vt:variant>
      <vt:variant>
        <vt:i4>2</vt:i4>
      </vt:variant>
      <vt:variant>
        <vt:lpstr>Lysbildetitler</vt:lpstr>
      </vt:variant>
      <vt:variant>
        <vt:i4>42</vt:i4>
      </vt:variant>
    </vt:vector>
  </HeadingPairs>
  <TitlesOfParts>
    <vt:vector size="58" baseType="lpstr">
      <vt:lpstr>Arial</vt:lpstr>
      <vt:lpstr>Calibri</vt:lpstr>
      <vt:lpstr>Century Gothic</vt:lpstr>
      <vt:lpstr>Georgia</vt:lpstr>
      <vt:lpstr>Verdana</vt:lpstr>
      <vt:lpstr>VFutura - Medium</vt:lpstr>
      <vt:lpstr>VFutura Regular</vt:lpstr>
      <vt:lpstr>Webdings</vt:lpstr>
      <vt:lpstr>Wingdings</vt:lpstr>
      <vt:lpstr>IARK_PPT</vt:lpstr>
      <vt:lpstr>1_IARK_PPT</vt:lpstr>
      <vt:lpstr>2_Office-tema</vt:lpstr>
      <vt:lpstr>1_Office-tema</vt:lpstr>
      <vt:lpstr>3_IARK_PPT</vt:lpstr>
      <vt:lpstr>Visio</vt:lpstr>
      <vt:lpstr>Regneark</vt:lpstr>
      <vt:lpstr>PowerPoint-presentasjon</vt:lpstr>
      <vt:lpstr>PowerPoint-presentasjon</vt:lpstr>
      <vt:lpstr>IARK</vt:lpstr>
      <vt:lpstr>KOMPETANSE OG METODIKK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Posthuset – fremtidens arbeidsplass</vt:lpstr>
      <vt:lpstr>Posten – før ombygging</vt:lpstr>
      <vt:lpstr>I 2016 har prosjektet kartlagt muligheter, arbeidsmønster og behov knyttet til kontorlokaler og arbeidsformer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arbeidssoner</vt:lpstr>
      <vt:lpstr>samhandslingssoner</vt:lpstr>
      <vt:lpstr>Vdc rom – virtual design construction</vt:lpstr>
      <vt:lpstr>PowerPoint-presentasjon</vt:lpstr>
      <vt:lpstr>PowerPoint-presentasjon</vt:lpstr>
      <vt:lpstr>PowerPoint-presentasjon</vt:lpstr>
      <vt:lpstr>PowerPoint-presentasjon</vt:lpstr>
      <vt:lpstr>Spørsmål?</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Elisabeth Paus</dc:creator>
  <dc:description>template by addpoint.no</dc:description>
  <cp:lastModifiedBy>Christian Herman</cp:lastModifiedBy>
  <cp:revision>341</cp:revision>
  <cp:lastPrinted>2018-09-11T14:26:16Z</cp:lastPrinted>
  <dcterms:created xsi:type="dcterms:W3CDTF">2014-01-02T10:23:58Z</dcterms:created>
  <dcterms:modified xsi:type="dcterms:W3CDTF">2019-03-24T17:44:16Z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