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3736"/>
  </p:normalViewPr>
  <p:slideViewPr>
    <p:cSldViewPr snapToGrid="0" snapToObjects="1">
      <p:cViewPr varScale="1">
        <p:scale>
          <a:sx n="72" d="100"/>
          <a:sy n="72" d="100"/>
        </p:scale>
        <p:origin x="7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6768062-FE7B-9947-BDED-F2ED4153F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E73CE0-883D-604B-AECD-96D2DCE53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1D55-DBBA-484C-88DB-6D71970DE85B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BF3344-C7AE-B74E-A1C9-F579C32F8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C7A56AB-04AB-4447-A098-9CA3CD934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506EA-7BD9-3247-94B3-9C0AEEA12E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1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89997-C107-9843-A1DA-0B477708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BD5EAA-F0A0-4A48-8BFF-96ECD29C2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928581-9BDA-F948-B8D0-F469626F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02CE5A-64A2-374C-B298-86EA9FA7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98E028-4CF6-6B42-BAE5-FCED069D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9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096CC7-D99E-AF40-AA1D-A76373E3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39D204-5232-7641-A19A-C7500B55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8CEC49-9A1D-E940-ACF0-6167B6A4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0457FD-5A64-4448-A0AB-2BE653A4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F8C6C4-CB0D-064F-8CB4-A80BCE4A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5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BD3B3CB-52E1-E349-BCF5-946ABF429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6B9AB3-618F-9A49-9D82-035DD2672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CEC4DE-5CCB-0D4E-B473-5DFF2D8C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FA771E-2AF6-694B-98A2-2BCF3E0C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88C5B2-C4FE-DE4D-8852-24132967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4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9A94C1-A33E-C647-BA34-523F0283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DA0CA8-C924-1848-BAE0-C6489DE4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4D3E38-3DDA-B04B-A03E-9BD6EFFD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CCB0A6-9824-BE48-8CEE-25BB93E0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5496C5-DEC5-F24C-8284-21BDB001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00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362DB4-8A53-A449-AD9F-244967D7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C48CD9-929F-C64D-9BD9-19A61956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8AE2F7-DDF4-1049-BBF1-0A780509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1847FB-AF64-7B4F-BCB5-4DD67B8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3C182-2B8E-C74A-BA25-6176043B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6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0ED60A-43FC-DF42-A403-A61BCFE8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3DE32-390E-294E-8E33-2EA894CAE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58E6D-12B4-E049-B95E-5CDBE60DA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2F4D1-6433-844E-8115-4C57B9EA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32FF4C-C169-9045-903A-C522A9D6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CEC6CD-23D4-4C4F-B172-02642E08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42E4-2B01-A045-A3FC-8022C4B4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A41A39-92E4-CF47-9142-9EB51824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18FC8E-9971-EE4C-8CFD-31B140A5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1439AA-FBD3-A84A-A770-FAFD818EA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957E6FB-EDEE-5A4D-A4B1-21A387DD2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F27084-5F40-7442-9B04-1A6DBE6E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D2BED9A-15D2-C648-8342-57AF0C3D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3E3D6DD-429C-9341-959C-9F6AF000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3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4145F-78FB-464B-B1F9-B3E88BD9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DFCA1E-E730-BC4A-84CE-FFAB2EED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49FD06-EB3C-8541-9B90-17B827D4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5A2784-9434-8541-ACD7-E30EE6F6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52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2057188-99B6-4E43-ABB8-3D3FF6AB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2BCBF00-376E-3F46-84C6-64032986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BE49D4-BE01-C347-8821-F6228FBE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95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0D5CE1-9403-3643-B09B-CF23F152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25D89C-FAAE-4B49-9779-0EAF107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15767-142D-5644-ABB5-8BBAC761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99734C-FBA5-9A4D-BB16-D2B3791B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D1C53B-DFFD-D445-B0C0-DE5E1C29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EF7D56-82E8-3543-9BEC-4618E464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06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04356-94E3-6D40-89D3-1A373A28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BDB1C07-E06D-EF42-B3F7-6BD107680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A99380-477F-D846-908B-6A7A7E9EC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BD5531-03E1-124D-9D82-7CB86ED0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414E3D-6FE3-DF48-AC53-8FF3F3F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663479-C655-CA4E-B9AB-A01852D1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03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5F2FBAA-AB45-4B40-94E1-C16C67F3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0907A6-6849-1740-8080-A683C2363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44AA91-38FC-7A47-9AE9-943A83AEA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9C35-3133-9746-8826-1A4A88B8B0A6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54DFDF-B336-2E42-89EB-D6F319FEC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FA68ED-202F-5649-9411-4F800855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5626-AA5B-6049-A586-239B6657F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60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4E0DE-DF4F-1548-88DA-620DB6B50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863"/>
            <a:ext cx="9144000" cy="1697037"/>
          </a:xfrm>
        </p:spPr>
        <p:txBody>
          <a:bodyPr>
            <a:normAutofit/>
          </a:bodyPr>
          <a:lstStyle/>
          <a:p>
            <a:r>
              <a:rPr lang="nb-NO" sz="4800" dirty="0"/>
              <a:t>Årets verneombud</a:t>
            </a:r>
            <a:br>
              <a:rPr lang="nb-NO" sz="4800" dirty="0"/>
            </a:br>
            <a:r>
              <a:rPr lang="nb-NO" sz="4800" dirty="0"/>
              <a:t>Leif Johnsen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303F80-A61F-324C-9992-148C43077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7088"/>
            <a:ext cx="9144000" cy="531812"/>
          </a:xfrm>
        </p:spPr>
        <p:txBody>
          <a:bodyPr/>
          <a:lstStyle/>
          <a:p>
            <a:r>
              <a:rPr lang="nb-NO" dirty="0"/>
              <a:t>Konsernhovedverneombud. Helse Vest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D0F0BA-D2FE-D946-A6FB-67A08A10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2859088"/>
            <a:ext cx="320675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0198D-ED2B-0748-9BAE-EF5EEF61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439C43-D824-FC4A-BE81-A7E53A82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Bedre tilrettelegging for bruk av hørselshjelpemidler på møterom</a:t>
            </a:r>
          </a:p>
          <a:p>
            <a:r>
              <a:rPr lang="nb-NO" dirty="0"/>
              <a:t>Organisering av </a:t>
            </a:r>
            <a:r>
              <a:rPr lang="nb-NO" dirty="0" err="1"/>
              <a:t>årshjul</a:t>
            </a:r>
            <a:r>
              <a:rPr lang="nb-NO" dirty="0"/>
              <a:t> for vernerunder med definerte tema hvert kvartal</a:t>
            </a:r>
          </a:p>
          <a:p>
            <a:r>
              <a:rPr lang="nb-NO" dirty="0"/>
              <a:t>Primus motor for å få på plass årlige «HMS-foredrag»</a:t>
            </a:r>
          </a:p>
          <a:p>
            <a:r>
              <a:rPr lang="nb-NO" dirty="0"/>
              <a:t>Pådriver for å gjennomføre årlige samarbeidsmøter med verneombud, ledere, fagforeninger og AMU</a:t>
            </a:r>
          </a:p>
          <a:p>
            <a:r>
              <a:rPr lang="nb-NO" dirty="0"/>
              <a:t>Strukturert samarbeid med Helse og arbeidsmiljø (bedriftshelsetjenesten</a:t>
            </a:r>
          </a:p>
          <a:p>
            <a:r>
              <a:rPr lang="nb-NO" dirty="0"/>
              <a:t>flyttet kontor fra «kontorbygget» hvor hun satt som geolog til «</a:t>
            </a:r>
            <a:r>
              <a:rPr lang="nb-NO" dirty="0" err="1"/>
              <a:t>laboratorie</a:t>
            </a:r>
            <a:r>
              <a:rPr lang="nb-NO" dirty="0"/>
              <a:t> bygget» hvor hun ble langt mere synlig</a:t>
            </a:r>
          </a:p>
        </p:txBody>
      </p:sp>
    </p:spTree>
    <p:extLst>
      <p:ext uri="{BB962C8B-B14F-4D97-AF65-F5344CB8AC3E}">
        <p14:creationId xmlns:p14="http://schemas.microsoft.com/office/powerpoint/2010/main" val="426269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3C397C-2423-8647-9CC1-8E1B8E51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Du som verneombud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A2D2B1-2F75-EA40-805F-73A801F8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Hva er det </a:t>
            </a:r>
            <a:r>
              <a:rPr lang="nb-NO" u="sng" dirty="0"/>
              <a:t>vanskeligste</a:t>
            </a:r>
            <a:r>
              <a:rPr lang="nb-NO" dirty="0"/>
              <a:t> i ditt verneombudsarbeid?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Møter du </a:t>
            </a:r>
            <a:r>
              <a:rPr lang="nb-NO" u="sng" dirty="0"/>
              <a:t>uforstand</a:t>
            </a:r>
            <a:r>
              <a:rPr lang="nb-NO" dirty="0"/>
              <a:t> og aktiv motstand? Hvordan? Hva kan du gjøre med det?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Hva gir deg mest </a:t>
            </a:r>
            <a:r>
              <a:rPr lang="nb-NO" u="sng" dirty="0"/>
              <a:t>glede</a:t>
            </a:r>
            <a:r>
              <a:rPr lang="nb-NO" dirty="0"/>
              <a:t>?</a:t>
            </a:r>
            <a:br>
              <a:rPr lang="nb-NO" dirty="0"/>
            </a:br>
            <a:endParaRPr lang="nb-NO" dirty="0"/>
          </a:p>
          <a:p>
            <a:r>
              <a:rPr lang="nb-NO" dirty="0"/>
              <a:t>Hvis du selv skulle argumentere for at nettopp </a:t>
            </a:r>
            <a:r>
              <a:rPr lang="nb-NO" u="sng" dirty="0"/>
              <a:t>DU skulle bli årets verneombud</a:t>
            </a:r>
            <a:r>
              <a:rPr lang="nb-NO" dirty="0"/>
              <a:t>, hva ville du fremheve?</a:t>
            </a:r>
          </a:p>
        </p:txBody>
      </p:sp>
    </p:spTree>
    <p:extLst>
      <p:ext uri="{BB962C8B-B14F-4D97-AF65-F5344CB8AC3E}">
        <p14:creationId xmlns:p14="http://schemas.microsoft.com/office/powerpoint/2010/main" val="248535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1703-061F-7341-AE94-1981C0E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 descr="C:\Users\rgud\AppData\Local\Microsoft\Windows\INetCache\Content.Outlook\UZMVN0B0\IMG_0460.jpg">
            <a:extLst>
              <a:ext uri="{FF2B5EF4-FFF2-40B4-BE49-F238E27FC236}">
                <a16:creationId xmlns:a16="http://schemas.microsoft.com/office/drawing/2014/main" id="{7D76B0D8-5AF3-B443-A86A-7F91225DEF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66850"/>
            <a:ext cx="4305299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1703-061F-7341-AE94-1981C0E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C:\Users\rgud\AppData\Local\Microsoft\Windows\INetCache\Content.Outlook\UZMVN0B0\IMG_0464.jpg">
            <a:extLst>
              <a:ext uri="{FF2B5EF4-FFF2-40B4-BE49-F238E27FC236}">
                <a16:creationId xmlns:a16="http://schemas.microsoft.com/office/drawing/2014/main" id="{0F5C3BB9-822B-FB44-BB89-79A95E7615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409700"/>
            <a:ext cx="725805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75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1703-061F-7341-AE94-1981C0E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C:\Users\rgud\AppData\Local\Microsoft\Windows\INetCache\Content.Outlook\UZMVN0B0\IMG_0468.jpg">
            <a:extLst>
              <a:ext uri="{FF2B5EF4-FFF2-40B4-BE49-F238E27FC236}">
                <a16:creationId xmlns:a16="http://schemas.microsoft.com/office/drawing/2014/main" id="{BCB4E8B5-28D1-F848-A3BE-A7D88384A0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00200"/>
            <a:ext cx="8610599" cy="453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36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1703-061F-7341-AE94-1981C0E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C:\Users\rgud\AppData\Local\Microsoft\Windows\INetCache\Content.Outlook\UZMVN0B0\IMG_0470.jpg">
            <a:extLst>
              <a:ext uri="{FF2B5EF4-FFF2-40B4-BE49-F238E27FC236}">
                <a16:creationId xmlns:a16="http://schemas.microsoft.com/office/drawing/2014/main" id="{23B95B5F-1E7B-AD4C-ACCA-1492F6E148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219200"/>
            <a:ext cx="5029199" cy="529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08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1703-061F-7341-AE94-1981C0E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C:\Users\rgud\AppData\Local\Microsoft\Windows\INetCache\Content.Outlook\UZMVN0B0\IMG_0474.jpg">
            <a:extLst>
              <a:ext uri="{FF2B5EF4-FFF2-40B4-BE49-F238E27FC236}">
                <a16:creationId xmlns:a16="http://schemas.microsoft.com/office/drawing/2014/main" id="{E53C8B04-AA21-974E-B987-47AF8051B4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79095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C:\Users\rgud\AppData\Local\Microsoft\Windows\INetCache\Content.Outlook\UZMVN0B0\IMG_0476.jpg">
            <a:extLst>
              <a:ext uri="{FF2B5EF4-FFF2-40B4-BE49-F238E27FC236}">
                <a16:creationId xmlns:a16="http://schemas.microsoft.com/office/drawing/2014/main" id="{609A6D33-0C5B-5341-B628-6155DC1F25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600200"/>
            <a:ext cx="569595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26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63E1CF-BA89-E443-BC26-68CBCFBF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Gunn-Elin </a:t>
            </a:r>
            <a:r>
              <a:rPr lang="nb-NO" dirty="0"/>
              <a:t>Nikolaisen</a:t>
            </a:r>
            <a:br>
              <a:rPr lang="nb-NO" dirty="0"/>
            </a:br>
            <a:r>
              <a:rPr lang="nb-NO" sz="3600" dirty="0"/>
              <a:t>Posten, Elverum</a:t>
            </a:r>
            <a:endParaRPr lang="nb-NO" dirty="0"/>
          </a:p>
        </p:txBody>
      </p:sp>
      <p:pic>
        <p:nvPicPr>
          <p:cNvPr id="1026" name="Picture 2" descr="Bilderesultat for gunn-elin nikolaisen, elverum">
            <a:extLst>
              <a:ext uri="{FF2B5EF4-FFF2-40B4-BE49-F238E27FC236}">
                <a16:creationId xmlns:a16="http://schemas.microsoft.com/office/drawing/2014/main" id="{B7106D38-F8C2-C54C-B5FC-A0F7828F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3" y="1690688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0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1BFD71-2DB5-F24A-A170-ACF48133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Gunn-Elin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2201C-2E62-534C-8659-272E11F9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Stødig</a:t>
            </a:r>
          </a:p>
          <a:p>
            <a:pPr lvl="0"/>
            <a:r>
              <a:rPr lang="nb-NO" dirty="0"/>
              <a:t>Modig, tar kampene</a:t>
            </a:r>
          </a:p>
          <a:p>
            <a:pPr lvl="0"/>
            <a:r>
              <a:rPr lang="nb-NO" dirty="0"/>
              <a:t>Tydelig </a:t>
            </a:r>
          </a:p>
          <a:p>
            <a:pPr lvl="0"/>
            <a:r>
              <a:rPr lang="nb-NO" dirty="0"/>
              <a:t>Utrolig god på dokumentasjon</a:t>
            </a:r>
          </a:p>
          <a:p>
            <a:pPr lvl="0"/>
            <a:r>
              <a:rPr lang="nb-NO" dirty="0"/>
              <a:t>Nysgjerrig</a:t>
            </a:r>
          </a:p>
          <a:p>
            <a:pPr lvl="0"/>
            <a:r>
              <a:rPr lang="nb-NO" dirty="0"/>
              <a:t>God på referater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205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8DDC19-BDE7-4645-A1DB-879D9E55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Aina Dahlø </a:t>
            </a:r>
            <a:r>
              <a:rPr lang="nb-NO" dirty="0" err="1"/>
              <a:t>Janbu</a:t>
            </a:r>
            <a:br>
              <a:rPr lang="nb-NO" dirty="0"/>
            </a:br>
            <a:r>
              <a:rPr lang="nb-NO" sz="3600" dirty="0" err="1"/>
              <a:t>Equinor</a:t>
            </a:r>
            <a:r>
              <a:rPr lang="nb-NO" sz="3600" dirty="0"/>
              <a:t>, Rotvoll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1ECE92-D30F-9A4A-9E54-D53406693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7647" y="1828800"/>
            <a:ext cx="4374777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111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Årets verneombud Leif Johnsen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Gunn-Elin Nikolaisen Posten, Elverum</vt:lpstr>
      <vt:lpstr>Gunn-Elin</vt:lpstr>
      <vt:lpstr>Aina Dahlø Janbu Equinor, Rotvoll</vt:lpstr>
      <vt:lpstr>Aina</vt:lpstr>
      <vt:lpstr>Du som verneombud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Årets verneombud Leif Johnsen</dc:title>
  <dc:creator>Christian Herman</dc:creator>
  <cp:lastModifiedBy>Christian Herman</cp:lastModifiedBy>
  <cp:revision>9</cp:revision>
  <cp:lastPrinted>2019-03-24T11:13:19Z</cp:lastPrinted>
  <dcterms:created xsi:type="dcterms:W3CDTF">2019-03-24T11:06:00Z</dcterms:created>
  <dcterms:modified xsi:type="dcterms:W3CDTF">2019-03-25T17:52:24Z</dcterms:modified>
</cp:coreProperties>
</file>