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82" r:id="rId3"/>
    <p:sldId id="257" r:id="rId4"/>
    <p:sldId id="348" r:id="rId5"/>
    <p:sldId id="273" r:id="rId6"/>
    <p:sldId id="384" r:id="rId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49" autoAdjust="0"/>
    <p:restoredTop sz="94660"/>
  </p:normalViewPr>
  <p:slideViewPr>
    <p:cSldViewPr snapToGrid="0">
      <p:cViewPr varScale="1">
        <p:scale>
          <a:sx n="78" d="100"/>
          <a:sy n="78" d="100"/>
        </p:scale>
        <p:origin x="4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sv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sv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200794-D776-426C-8375-BEC6B459FC69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en-US"/>
        </a:p>
      </dgm:t>
    </dgm:pt>
    <dgm:pt modelId="{749432CD-16DD-4256-9D86-2EC92BBA9C54}">
      <dgm:prSet/>
      <dgm:spPr/>
      <dgm:t>
        <a:bodyPr/>
        <a:lstStyle/>
        <a:p>
          <a:pPr>
            <a:defRPr cap="all"/>
          </a:pPr>
          <a:r>
            <a:rPr lang="nb-NO" dirty="0"/>
            <a:t>Er AMU relevant for folk?</a:t>
          </a:r>
          <a:endParaRPr lang="en-US" dirty="0"/>
        </a:p>
      </dgm:t>
    </dgm:pt>
    <dgm:pt modelId="{190BF1E9-D4D6-4A17-8850-25A0B1C9FFA2}" type="parTrans" cxnId="{A42EEA7C-79B7-4670-8955-2CADB43D7F7C}">
      <dgm:prSet/>
      <dgm:spPr/>
      <dgm:t>
        <a:bodyPr/>
        <a:lstStyle/>
        <a:p>
          <a:endParaRPr lang="en-US"/>
        </a:p>
      </dgm:t>
    </dgm:pt>
    <dgm:pt modelId="{F1C3760C-A2F6-4C8A-A440-1127D2E1B573}" type="sibTrans" cxnId="{A42EEA7C-79B7-4670-8955-2CADB43D7F7C}">
      <dgm:prSet/>
      <dgm:spPr/>
      <dgm:t>
        <a:bodyPr/>
        <a:lstStyle/>
        <a:p>
          <a:endParaRPr lang="en-US"/>
        </a:p>
      </dgm:t>
    </dgm:pt>
    <dgm:pt modelId="{C4D89A03-1995-4C63-88B1-ADFB0DD54488}">
      <dgm:prSet/>
      <dgm:spPr/>
      <dgm:t>
        <a:bodyPr/>
        <a:lstStyle/>
        <a:p>
          <a:pPr>
            <a:defRPr cap="all"/>
          </a:pPr>
          <a:r>
            <a:rPr lang="nb-NO" dirty="0"/>
            <a:t>Holder AMU på med saker folk er opptatt av?</a:t>
          </a:r>
          <a:endParaRPr lang="en-US" dirty="0"/>
        </a:p>
      </dgm:t>
    </dgm:pt>
    <dgm:pt modelId="{B3308711-15B9-4FB0-9851-892493E018D2}" type="parTrans" cxnId="{417CD4D7-FF43-4AC3-911C-7CE737DD52E3}">
      <dgm:prSet/>
      <dgm:spPr/>
      <dgm:t>
        <a:bodyPr/>
        <a:lstStyle/>
        <a:p>
          <a:endParaRPr lang="en-US"/>
        </a:p>
      </dgm:t>
    </dgm:pt>
    <dgm:pt modelId="{BF4AD7CA-FBDA-44C6-9993-7C1253A88EDA}" type="sibTrans" cxnId="{417CD4D7-FF43-4AC3-911C-7CE737DD52E3}">
      <dgm:prSet/>
      <dgm:spPr/>
      <dgm:t>
        <a:bodyPr/>
        <a:lstStyle/>
        <a:p>
          <a:endParaRPr lang="en-US"/>
        </a:p>
      </dgm:t>
    </dgm:pt>
    <dgm:pt modelId="{FE515304-8D51-41A2-8259-1DC91C745D37}">
      <dgm:prSet/>
      <dgm:spPr/>
      <dgm:t>
        <a:bodyPr/>
        <a:lstStyle/>
        <a:p>
          <a:pPr>
            <a:defRPr cap="all"/>
          </a:pPr>
          <a:r>
            <a:rPr lang="nb-NO"/>
            <a:t>Sier AMU fra hvor de går?</a:t>
          </a:r>
          <a:endParaRPr lang="en-US"/>
        </a:p>
      </dgm:t>
    </dgm:pt>
    <dgm:pt modelId="{40EAA6AE-A93A-4FB7-9A64-041D7FADB5E4}" type="parTrans" cxnId="{B6EB355E-C4E3-4747-AF99-85D1B1423217}">
      <dgm:prSet/>
      <dgm:spPr/>
      <dgm:t>
        <a:bodyPr/>
        <a:lstStyle/>
        <a:p>
          <a:endParaRPr lang="en-US"/>
        </a:p>
      </dgm:t>
    </dgm:pt>
    <dgm:pt modelId="{3F2B2081-69F3-47C5-AFB5-ADA9649A1E2A}" type="sibTrans" cxnId="{B6EB355E-C4E3-4747-AF99-85D1B1423217}">
      <dgm:prSet/>
      <dgm:spPr/>
      <dgm:t>
        <a:bodyPr/>
        <a:lstStyle/>
        <a:p>
          <a:endParaRPr lang="en-US"/>
        </a:p>
      </dgm:t>
    </dgm:pt>
    <dgm:pt modelId="{E449251A-37D3-4A4C-9E1A-E683C17B7488}">
      <dgm:prSet/>
      <dgm:spPr/>
      <dgm:t>
        <a:bodyPr/>
        <a:lstStyle/>
        <a:p>
          <a:pPr>
            <a:defRPr cap="all"/>
          </a:pPr>
          <a:r>
            <a:rPr lang="nb-NO"/>
            <a:t>Stiller folk forventninger til AMU?</a:t>
          </a:r>
          <a:endParaRPr lang="en-US"/>
        </a:p>
      </dgm:t>
    </dgm:pt>
    <dgm:pt modelId="{77F72BD5-B96E-49BD-AF8E-2A7488805635}" type="parTrans" cxnId="{8961D66C-1E4B-482B-A92B-E01AB3CC0C6F}">
      <dgm:prSet/>
      <dgm:spPr/>
      <dgm:t>
        <a:bodyPr/>
        <a:lstStyle/>
        <a:p>
          <a:endParaRPr lang="en-US"/>
        </a:p>
      </dgm:t>
    </dgm:pt>
    <dgm:pt modelId="{DD171F5C-3AFE-47E7-A82C-6A3A65E3E6B3}" type="sibTrans" cxnId="{8961D66C-1E4B-482B-A92B-E01AB3CC0C6F}">
      <dgm:prSet/>
      <dgm:spPr/>
      <dgm:t>
        <a:bodyPr/>
        <a:lstStyle/>
        <a:p>
          <a:endParaRPr lang="en-US"/>
        </a:p>
      </dgm:t>
    </dgm:pt>
    <dgm:pt modelId="{859C7479-D1A8-4C94-B4A7-9B99CBB6C4F1}">
      <dgm:prSet/>
      <dgm:spPr/>
      <dgm:t>
        <a:bodyPr/>
        <a:lstStyle/>
        <a:p>
          <a:pPr>
            <a:defRPr cap="all"/>
          </a:pPr>
          <a:r>
            <a:rPr lang="nb-NO"/>
            <a:t>Setter AMU seg mål for hva de vil oppnå?</a:t>
          </a:r>
          <a:endParaRPr lang="en-US"/>
        </a:p>
      </dgm:t>
    </dgm:pt>
    <dgm:pt modelId="{69B03855-10B3-400B-900D-BEDDB2455573}" type="parTrans" cxnId="{BE30A0BE-CF4B-4B09-8A9E-841B8EFBA394}">
      <dgm:prSet/>
      <dgm:spPr/>
      <dgm:t>
        <a:bodyPr/>
        <a:lstStyle/>
        <a:p>
          <a:endParaRPr lang="en-US"/>
        </a:p>
      </dgm:t>
    </dgm:pt>
    <dgm:pt modelId="{9DEAE43C-D375-4336-9603-DE77493EA40B}" type="sibTrans" cxnId="{BE30A0BE-CF4B-4B09-8A9E-841B8EFBA394}">
      <dgm:prSet/>
      <dgm:spPr/>
      <dgm:t>
        <a:bodyPr/>
        <a:lstStyle/>
        <a:p>
          <a:endParaRPr lang="en-US"/>
        </a:p>
      </dgm:t>
    </dgm:pt>
    <dgm:pt modelId="{A48D9ADC-1F3C-48EE-9383-1A8982D76064}">
      <dgm:prSet/>
      <dgm:spPr/>
      <dgm:t>
        <a:bodyPr/>
        <a:lstStyle/>
        <a:p>
          <a:pPr>
            <a:defRPr cap="all"/>
          </a:pPr>
          <a:r>
            <a:rPr lang="nb-NO"/>
            <a:t>Etterspør AMU innspill og aktiviteter?</a:t>
          </a:r>
          <a:endParaRPr lang="en-US"/>
        </a:p>
      </dgm:t>
    </dgm:pt>
    <dgm:pt modelId="{DACE00BD-3FB0-443F-81F3-B5C72E6B40E3}" type="parTrans" cxnId="{C4FF209A-BAEE-4A03-A4C2-799337BA8A5E}">
      <dgm:prSet/>
      <dgm:spPr/>
      <dgm:t>
        <a:bodyPr/>
        <a:lstStyle/>
        <a:p>
          <a:endParaRPr lang="en-US"/>
        </a:p>
      </dgm:t>
    </dgm:pt>
    <dgm:pt modelId="{131974B8-B659-49E7-ABF3-55CFCF953A77}" type="sibTrans" cxnId="{C4FF209A-BAEE-4A03-A4C2-799337BA8A5E}">
      <dgm:prSet/>
      <dgm:spPr/>
      <dgm:t>
        <a:bodyPr/>
        <a:lstStyle/>
        <a:p>
          <a:endParaRPr lang="en-US"/>
        </a:p>
      </dgm:t>
    </dgm:pt>
    <dgm:pt modelId="{FADAC83D-E179-486F-9E2C-DD271DFD06FD}" type="pres">
      <dgm:prSet presAssocID="{E2200794-D776-426C-8375-BEC6B459FC69}" presName="root" presStyleCnt="0">
        <dgm:presLayoutVars>
          <dgm:dir/>
          <dgm:resizeHandles val="exact"/>
        </dgm:presLayoutVars>
      </dgm:prSet>
      <dgm:spPr/>
    </dgm:pt>
    <dgm:pt modelId="{FE723E49-CC0A-42E6-A373-2736759A8B3F}" type="pres">
      <dgm:prSet presAssocID="{749432CD-16DD-4256-9D86-2EC92BBA9C54}" presName="compNode" presStyleCnt="0"/>
      <dgm:spPr/>
    </dgm:pt>
    <dgm:pt modelId="{EBD4E0D9-7C71-4B79-BFEC-DA188AF92C64}" type="pres">
      <dgm:prSet presAssocID="{749432CD-16DD-4256-9D86-2EC92BBA9C54}" presName="iconBgRect" presStyleLbl="bgShp" presStyleIdx="0" presStyleCnt="6"/>
      <dgm:spPr/>
    </dgm:pt>
    <dgm:pt modelId="{8DC0612E-E15B-4F16-A4F0-098C30326FF9}" type="pres">
      <dgm:prSet presAssocID="{749432CD-16DD-4256-9D86-2EC92BBA9C54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9BBB3A03-288A-480B-ADC3-63C37AF23414}" type="pres">
      <dgm:prSet presAssocID="{749432CD-16DD-4256-9D86-2EC92BBA9C54}" presName="spaceRect" presStyleCnt="0"/>
      <dgm:spPr/>
    </dgm:pt>
    <dgm:pt modelId="{0512CCFF-D89B-4903-A1C8-BF7158D4CDBE}" type="pres">
      <dgm:prSet presAssocID="{749432CD-16DD-4256-9D86-2EC92BBA9C54}" presName="textRect" presStyleLbl="revTx" presStyleIdx="0" presStyleCnt="6">
        <dgm:presLayoutVars>
          <dgm:chMax val="1"/>
          <dgm:chPref val="1"/>
        </dgm:presLayoutVars>
      </dgm:prSet>
      <dgm:spPr/>
    </dgm:pt>
    <dgm:pt modelId="{9B7193D8-4F05-4F20-B6DC-C7BC01A01E4B}" type="pres">
      <dgm:prSet presAssocID="{F1C3760C-A2F6-4C8A-A440-1127D2E1B573}" presName="sibTrans" presStyleCnt="0"/>
      <dgm:spPr/>
    </dgm:pt>
    <dgm:pt modelId="{E260637B-4BAF-4A09-A639-02AF187264E5}" type="pres">
      <dgm:prSet presAssocID="{C4D89A03-1995-4C63-88B1-ADFB0DD54488}" presName="compNode" presStyleCnt="0"/>
      <dgm:spPr/>
    </dgm:pt>
    <dgm:pt modelId="{E7905E9E-300C-4A48-B772-E4891CE3F73B}" type="pres">
      <dgm:prSet presAssocID="{C4D89A03-1995-4C63-88B1-ADFB0DD54488}" presName="iconBgRect" presStyleLbl="bgShp" presStyleIdx="1" presStyleCnt="6"/>
      <dgm:spPr/>
    </dgm:pt>
    <dgm:pt modelId="{BA6698C0-A60B-491A-B3EE-22C44EF09F93}" type="pres">
      <dgm:prSet presAssocID="{C4D89A03-1995-4C63-88B1-ADFB0DD54488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1E10B9FF-71D1-4A84-9489-405F93638572}" type="pres">
      <dgm:prSet presAssocID="{C4D89A03-1995-4C63-88B1-ADFB0DD54488}" presName="spaceRect" presStyleCnt="0"/>
      <dgm:spPr/>
    </dgm:pt>
    <dgm:pt modelId="{C495EAD9-0CEE-426D-83BD-8472A39E90C3}" type="pres">
      <dgm:prSet presAssocID="{C4D89A03-1995-4C63-88B1-ADFB0DD54488}" presName="textRect" presStyleLbl="revTx" presStyleIdx="1" presStyleCnt="6">
        <dgm:presLayoutVars>
          <dgm:chMax val="1"/>
          <dgm:chPref val="1"/>
        </dgm:presLayoutVars>
      </dgm:prSet>
      <dgm:spPr/>
    </dgm:pt>
    <dgm:pt modelId="{4F8C3119-069D-4EEA-97AF-ADFB634B0DF5}" type="pres">
      <dgm:prSet presAssocID="{BF4AD7CA-FBDA-44C6-9993-7C1253A88EDA}" presName="sibTrans" presStyleCnt="0"/>
      <dgm:spPr/>
    </dgm:pt>
    <dgm:pt modelId="{781F79EE-4464-4AB2-A980-EC07D244C647}" type="pres">
      <dgm:prSet presAssocID="{FE515304-8D51-41A2-8259-1DC91C745D37}" presName="compNode" presStyleCnt="0"/>
      <dgm:spPr/>
    </dgm:pt>
    <dgm:pt modelId="{39E7172E-526F-4248-9932-7CA34E632405}" type="pres">
      <dgm:prSet presAssocID="{FE515304-8D51-41A2-8259-1DC91C745D37}" presName="iconBgRect" presStyleLbl="bgShp" presStyleIdx="2" presStyleCnt="6"/>
      <dgm:spPr/>
    </dgm:pt>
    <dgm:pt modelId="{B894F980-9DA3-428C-99C6-FB3E7B5E3744}" type="pres">
      <dgm:prSet presAssocID="{FE515304-8D51-41A2-8259-1DC91C745D37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lk"/>
        </a:ext>
      </dgm:extLst>
    </dgm:pt>
    <dgm:pt modelId="{F1D59BF2-E1A4-4F6F-BA94-6AD1C7BD7437}" type="pres">
      <dgm:prSet presAssocID="{FE515304-8D51-41A2-8259-1DC91C745D37}" presName="spaceRect" presStyleCnt="0"/>
      <dgm:spPr/>
    </dgm:pt>
    <dgm:pt modelId="{70C71E80-D43E-43B2-AFA6-4F6CB2715029}" type="pres">
      <dgm:prSet presAssocID="{FE515304-8D51-41A2-8259-1DC91C745D37}" presName="textRect" presStyleLbl="revTx" presStyleIdx="2" presStyleCnt="6">
        <dgm:presLayoutVars>
          <dgm:chMax val="1"/>
          <dgm:chPref val="1"/>
        </dgm:presLayoutVars>
      </dgm:prSet>
      <dgm:spPr/>
    </dgm:pt>
    <dgm:pt modelId="{CED322E0-FFA8-4FDF-AC6F-0B73FF5D718C}" type="pres">
      <dgm:prSet presAssocID="{3F2B2081-69F3-47C5-AFB5-ADA9649A1E2A}" presName="sibTrans" presStyleCnt="0"/>
      <dgm:spPr/>
    </dgm:pt>
    <dgm:pt modelId="{547DE359-AA6E-420C-AE7C-DA6B9926E684}" type="pres">
      <dgm:prSet presAssocID="{E449251A-37D3-4A4C-9E1A-E683C17B7488}" presName="compNode" presStyleCnt="0"/>
      <dgm:spPr/>
    </dgm:pt>
    <dgm:pt modelId="{04232987-0C03-4D73-A334-8DD8CACA24C2}" type="pres">
      <dgm:prSet presAssocID="{E449251A-37D3-4A4C-9E1A-E683C17B7488}" presName="iconBgRect" presStyleLbl="bgShp" presStyleIdx="3" presStyleCnt="6"/>
      <dgm:spPr/>
    </dgm:pt>
    <dgm:pt modelId="{97EE5DAD-D825-42CC-936A-8EA3D3ABD14E}" type="pres">
      <dgm:prSet presAssocID="{E449251A-37D3-4A4C-9E1A-E683C17B7488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BA12680A-DEAE-431C-BF87-388BF1C29BCF}" type="pres">
      <dgm:prSet presAssocID="{E449251A-37D3-4A4C-9E1A-E683C17B7488}" presName="spaceRect" presStyleCnt="0"/>
      <dgm:spPr/>
    </dgm:pt>
    <dgm:pt modelId="{A3F5961E-DB53-4FC0-B00D-477D431B931E}" type="pres">
      <dgm:prSet presAssocID="{E449251A-37D3-4A4C-9E1A-E683C17B7488}" presName="textRect" presStyleLbl="revTx" presStyleIdx="3" presStyleCnt="6">
        <dgm:presLayoutVars>
          <dgm:chMax val="1"/>
          <dgm:chPref val="1"/>
        </dgm:presLayoutVars>
      </dgm:prSet>
      <dgm:spPr/>
    </dgm:pt>
    <dgm:pt modelId="{565C8E5A-0E98-41CC-9109-A48EDBCE6770}" type="pres">
      <dgm:prSet presAssocID="{DD171F5C-3AFE-47E7-A82C-6A3A65E3E6B3}" presName="sibTrans" presStyleCnt="0"/>
      <dgm:spPr/>
    </dgm:pt>
    <dgm:pt modelId="{66EC8608-93AC-4C58-8559-D634A046097F}" type="pres">
      <dgm:prSet presAssocID="{859C7479-D1A8-4C94-B4A7-9B99CBB6C4F1}" presName="compNode" presStyleCnt="0"/>
      <dgm:spPr/>
    </dgm:pt>
    <dgm:pt modelId="{0ADD603A-2C8F-4224-B00A-C6A182F597BA}" type="pres">
      <dgm:prSet presAssocID="{859C7479-D1A8-4C94-B4A7-9B99CBB6C4F1}" presName="iconBgRect" presStyleLbl="bgShp" presStyleIdx="4" presStyleCnt="6"/>
      <dgm:spPr/>
    </dgm:pt>
    <dgm:pt modelId="{3844B788-A469-4DC6-A1F4-AF1EC64B3714}" type="pres">
      <dgm:prSet presAssocID="{859C7479-D1A8-4C94-B4A7-9B99CBB6C4F1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CEB197FD-9C03-4D02-8C3E-927FA734483A}" type="pres">
      <dgm:prSet presAssocID="{859C7479-D1A8-4C94-B4A7-9B99CBB6C4F1}" presName="spaceRect" presStyleCnt="0"/>
      <dgm:spPr/>
    </dgm:pt>
    <dgm:pt modelId="{44233F2C-0535-4DEC-889B-A1C1A077FA52}" type="pres">
      <dgm:prSet presAssocID="{859C7479-D1A8-4C94-B4A7-9B99CBB6C4F1}" presName="textRect" presStyleLbl="revTx" presStyleIdx="4" presStyleCnt="6">
        <dgm:presLayoutVars>
          <dgm:chMax val="1"/>
          <dgm:chPref val="1"/>
        </dgm:presLayoutVars>
      </dgm:prSet>
      <dgm:spPr/>
    </dgm:pt>
    <dgm:pt modelId="{2A63473C-1B38-4047-986A-64E5A4B1D668}" type="pres">
      <dgm:prSet presAssocID="{9DEAE43C-D375-4336-9603-DE77493EA40B}" presName="sibTrans" presStyleCnt="0"/>
      <dgm:spPr/>
    </dgm:pt>
    <dgm:pt modelId="{5E557CD1-6C76-4F61-98BD-DB30BF02FFEF}" type="pres">
      <dgm:prSet presAssocID="{A48D9ADC-1F3C-48EE-9383-1A8982D76064}" presName="compNode" presStyleCnt="0"/>
      <dgm:spPr/>
    </dgm:pt>
    <dgm:pt modelId="{AB9B8AF6-2AB1-4211-858A-640FA71E5369}" type="pres">
      <dgm:prSet presAssocID="{A48D9ADC-1F3C-48EE-9383-1A8982D76064}" presName="iconBgRect" presStyleLbl="bgShp" presStyleIdx="5" presStyleCnt="6"/>
      <dgm:spPr/>
    </dgm:pt>
    <dgm:pt modelId="{55B586E5-EFB6-4392-A557-279E79A81E5E}" type="pres">
      <dgm:prSet presAssocID="{A48D9ADC-1F3C-48EE-9383-1A8982D76064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 Bulb and Pencil"/>
        </a:ext>
      </dgm:extLst>
    </dgm:pt>
    <dgm:pt modelId="{C12C4BA2-D0DF-4306-9F1D-CC0D0A4F823E}" type="pres">
      <dgm:prSet presAssocID="{A48D9ADC-1F3C-48EE-9383-1A8982D76064}" presName="spaceRect" presStyleCnt="0"/>
      <dgm:spPr/>
    </dgm:pt>
    <dgm:pt modelId="{D90548EF-EFAA-40DF-9E05-6AD82DD9C44F}" type="pres">
      <dgm:prSet presAssocID="{A48D9ADC-1F3C-48EE-9383-1A8982D76064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97FE4004-278F-40F9-B9BA-0A94680E2F42}" type="presOf" srcId="{A48D9ADC-1F3C-48EE-9383-1A8982D76064}" destId="{D90548EF-EFAA-40DF-9E05-6AD82DD9C44F}" srcOrd="0" destOrd="0" presId="urn:microsoft.com/office/officeart/2018/5/layout/IconCircleLabelList"/>
    <dgm:cxn modelId="{3CD5434B-821F-4AFE-8790-F2668EB51A8D}" type="presOf" srcId="{749432CD-16DD-4256-9D86-2EC92BBA9C54}" destId="{0512CCFF-D89B-4903-A1C8-BF7158D4CDBE}" srcOrd="0" destOrd="0" presId="urn:microsoft.com/office/officeart/2018/5/layout/IconCircleLabelList"/>
    <dgm:cxn modelId="{2F83DD5A-76B9-4B10-8672-E68C48F9EFBA}" type="presOf" srcId="{859C7479-D1A8-4C94-B4A7-9B99CBB6C4F1}" destId="{44233F2C-0535-4DEC-889B-A1C1A077FA52}" srcOrd="0" destOrd="0" presId="urn:microsoft.com/office/officeart/2018/5/layout/IconCircleLabelList"/>
    <dgm:cxn modelId="{B6EB355E-C4E3-4747-AF99-85D1B1423217}" srcId="{E2200794-D776-426C-8375-BEC6B459FC69}" destId="{FE515304-8D51-41A2-8259-1DC91C745D37}" srcOrd="2" destOrd="0" parTransId="{40EAA6AE-A93A-4FB7-9A64-041D7FADB5E4}" sibTransId="{3F2B2081-69F3-47C5-AFB5-ADA9649A1E2A}"/>
    <dgm:cxn modelId="{8961D66C-1E4B-482B-A92B-E01AB3CC0C6F}" srcId="{E2200794-D776-426C-8375-BEC6B459FC69}" destId="{E449251A-37D3-4A4C-9E1A-E683C17B7488}" srcOrd="3" destOrd="0" parTransId="{77F72BD5-B96E-49BD-AF8E-2A7488805635}" sibTransId="{DD171F5C-3AFE-47E7-A82C-6A3A65E3E6B3}"/>
    <dgm:cxn modelId="{3E319874-F7FD-4159-A3C7-4545C107CF47}" type="presOf" srcId="{E2200794-D776-426C-8375-BEC6B459FC69}" destId="{FADAC83D-E179-486F-9E2C-DD271DFD06FD}" srcOrd="0" destOrd="0" presId="urn:microsoft.com/office/officeart/2018/5/layout/IconCircleLabelList"/>
    <dgm:cxn modelId="{A42EEA7C-79B7-4670-8955-2CADB43D7F7C}" srcId="{E2200794-D776-426C-8375-BEC6B459FC69}" destId="{749432CD-16DD-4256-9D86-2EC92BBA9C54}" srcOrd="0" destOrd="0" parTransId="{190BF1E9-D4D6-4A17-8850-25A0B1C9FFA2}" sibTransId="{F1C3760C-A2F6-4C8A-A440-1127D2E1B573}"/>
    <dgm:cxn modelId="{C4FF209A-BAEE-4A03-A4C2-799337BA8A5E}" srcId="{E2200794-D776-426C-8375-BEC6B459FC69}" destId="{A48D9ADC-1F3C-48EE-9383-1A8982D76064}" srcOrd="5" destOrd="0" parTransId="{DACE00BD-3FB0-443F-81F3-B5C72E6B40E3}" sibTransId="{131974B8-B659-49E7-ABF3-55CFCF953A77}"/>
    <dgm:cxn modelId="{5EA715AF-172B-46CD-A271-0B09CEE233E0}" type="presOf" srcId="{FE515304-8D51-41A2-8259-1DC91C745D37}" destId="{70C71E80-D43E-43B2-AFA6-4F6CB2715029}" srcOrd="0" destOrd="0" presId="urn:microsoft.com/office/officeart/2018/5/layout/IconCircleLabelList"/>
    <dgm:cxn modelId="{BE30A0BE-CF4B-4B09-8A9E-841B8EFBA394}" srcId="{E2200794-D776-426C-8375-BEC6B459FC69}" destId="{859C7479-D1A8-4C94-B4A7-9B99CBB6C4F1}" srcOrd="4" destOrd="0" parTransId="{69B03855-10B3-400B-900D-BEDDB2455573}" sibTransId="{9DEAE43C-D375-4336-9603-DE77493EA40B}"/>
    <dgm:cxn modelId="{6FFB42CE-8D49-40D2-90B9-FC5AB642F6ED}" type="presOf" srcId="{C4D89A03-1995-4C63-88B1-ADFB0DD54488}" destId="{C495EAD9-0CEE-426D-83BD-8472A39E90C3}" srcOrd="0" destOrd="0" presId="urn:microsoft.com/office/officeart/2018/5/layout/IconCircleLabelList"/>
    <dgm:cxn modelId="{417CD4D7-FF43-4AC3-911C-7CE737DD52E3}" srcId="{E2200794-D776-426C-8375-BEC6B459FC69}" destId="{C4D89A03-1995-4C63-88B1-ADFB0DD54488}" srcOrd="1" destOrd="0" parTransId="{B3308711-15B9-4FB0-9851-892493E018D2}" sibTransId="{BF4AD7CA-FBDA-44C6-9993-7C1253A88EDA}"/>
    <dgm:cxn modelId="{E742E3E9-A5C5-4619-9121-36BE1100ABD7}" type="presOf" srcId="{E449251A-37D3-4A4C-9E1A-E683C17B7488}" destId="{A3F5961E-DB53-4FC0-B00D-477D431B931E}" srcOrd="0" destOrd="0" presId="urn:microsoft.com/office/officeart/2018/5/layout/IconCircleLabelList"/>
    <dgm:cxn modelId="{F073E027-61E6-41BF-B1DB-4081E19A807C}" type="presParOf" srcId="{FADAC83D-E179-486F-9E2C-DD271DFD06FD}" destId="{FE723E49-CC0A-42E6-A373-2736759A8B3F}" srcOrd="0" destOrd="0" presId="urn:microsoft.com/office/officeart/2018/5/layout/IconCircleLabelList"/>
    <dgm:cxn modelId="{CFC332D9-6D21-4D35-8BFE-C9DFAD52CBDD}" type="presParOf" srcId="{FE723E49-CC0A-42E6-A373-2736759A8B3F}" destId="{EBD4E0D9-7C71-4B79-BFEC-DA188AF92C64}" srcOrd="0" destOrd="0" presId="urn:microsoft.com/office/officeart/2018/5/layout/IconCircleLabelList"/>
    <dgm:cxn modelId="{68A3412E-FFAF-4BE9-90A4-ADEC98AC86CB}" type="presParOf" srcId="{FE723E49-CC0A-42E6-A373-2736759A8B3F}" destId="{8DC0612E-E15B-4F16-A4F0-098C30326FF9}" srcOrd="1" destOrd="0" presId="urn:microsoft.com/office/officeart/2018/5/layout/IconCircleLabelList"/>
    <dgm:cxn modelId="{9930D08C-51B3-49A7-9CB6-4DDFFE5DEB38}" type="presParOf" srcId="{FE723E49-CC0A-42E6-A373-2736759A8B3F}" destId="{9BBB3A03-288A-480B-ADC3-63C37AF23414}" srcOrd="2" destOrd="0" presId="urn:microsoft.com/office/officeart/2018/5/layout/IconCircleLabelList"/>
    <dgm:cxn modelId="{19BCDE2A-01CD-498D-A88E-A897EB3DBB66}" type="presParOf" srcId="{FE723E49-CC0A-42E6-A373-2736759A8B3F}" destId="{0512CCFF-D89B-4903-A1C8-BF7158D4CDBE}" srcOrd="3" destOrd="0" presId="urn:microsoft.com/office/officeart/2018/5/layout/IconCircleLabelList"/>
    <dgm:cxn modelId="{0E297570-D6E6-4CD9-839A-E48A0881C2A3}" type="presParOf" srcId="{FADAC83D-E179-486F-9E2C-DD271DFD06FD}" destId="{9B7193D8-4F05-4F20-B6DC-C7BC01A01E4B}" srcOrd="1" destOrd="0" presId="urn:microsoft.com/office/officeart/2018/5/layout/IconCircleLabelList"/>
    <dgm:cxn modelId="{8B20E9BC-F2C6-4261-B305-9B51B513CD64}" type="presParOf" srcId="{FADAC83D-E179-486F-9E2C-DD271DFD06FD}" destId="{E260637B-4BAF-4A09-A639-02AF187264E5}" srcOrd="2" destOrd="0" presId="urn:microsoft.com/office/officeart/2018/5/layout/IconCircleLabelList"/>
    <dgm:cxn modelId="{A4614FAE-8741-4891-84AA-B9E08341DC93}" type="presParOf" srcId="{E260637B-4BAF-4A09-A639-02AF187264E5}" destId="{E7905E9E-300C-4A48-B772-E4891CE3F73B}" srcOrd="0" destOrd="0" presId="urn:microsoft.com/office/officeart/2018/5/layout/IconCircleLabelList"/>
    <dgm:cxn modelId="{12670875-258F-4AEC-8014-07D4F90817EB}" type="presParOf" srcId="{E260637B-4BAF-4A09-A639-02AF187264E5}" destId="{BA6698C0-A60B-491A-B3EE-22C44EF09F93}" srcOrd="1" destOrd="0" presId="urn:microsoft.com/office/officeart/2018/5/layout/IconCircleLabelList"/>
    <dgm:cxn modelId="{57389A54-DFE7-4277-B613-0AFA065C8D46}" type="presParOf" srcId="{E260637B-4BAF-4A09-A639-02AF187264E5}" destId="{1E10B9FF-71D1-4A84-9489-405F93638572}" srcOrd="2" destOrd="0" presId="urn:microsoft.com/office/officeart/2018/5/layout/IconCircleLabelList"/>
    <dgm:cxn modelId="{E56BADAC-14BE-4E0C-B8B5-522B36F5A0F8}" type="presParOf" srcId="{E260637B-4BAF-4A09-A639-02AF187264E5}" destId="{C495EAD9-0CEE-426D-83BD-8472A39E90C3}" srcOrd="3" destOrd="0" presId="urn:microsoft.com/office/officeart/2018/5/layout/IconCircleLabelList"/>
    <dgm:cxn modelId="{80016244-3DC3-46DD-A528-DA18C5C012F6}" type="presParOf" srcId="{FADAC83D-E179-486F-9E2C-DD271DFD06FD}" destId="{4F8C3119-069D-4EEA-97AF-ADFB634B0DF5}" srcOrd="3" destOrd="0" presId="urn:microsoft.com/office/officeart/2018/5/layout/IconCircleLabelList"/>
    <dgm:cxn modelId="{11F982E0-C4EE-4F46-AE38-1CA3751ACEE7}" type="presParOf" srcId="{FADAC83D-E179-486F-9E2C-DD271DFD06FD}" destId="{781F79EE-4464-4AB2-A980-EC07D244C647}" srcOrd="4" destOrd="0" presId="urn:microsoft.com/office/officeart/2018/5/layout/IconCircleLabelList"/>
    <dgm:cxn modelId="{503DD585-96F1-4E13-B5A1-50DD14D29D16}" type="presParOf" srcId="{781F79EE-4464-4AB2-A980-EC07D244C647}" destId="{39E7172E-526F-4248-9932-7CA34E632405}" srcOrd="0" destOrd="0" presId="urn:microsoft.com/office/officeart/2018/5/layout/IconCircleLabelList"/>
    <dgm:cxn modelId="{617E3368-C746-4FD7-9CA4-E06F4E5913B1}" type="presParOf" srcId="{781F79EE-4464-4AB2-A980-EC07D244C647}" destId="{B894F980-9DA3-428C-99C6-FB3E7B5E3744}" srcOrd="1" destOrd="0" presId="urn:microsoft.com/office/officeart/2018/5/layout/IconCircleLabelList"/>
    <dgm:cxn modelId="{FC767797-1ADA-4AF4-95B1-45378B18CB53}" type="presParOf" srcId="{781F79EE-4464-4AB2-A980-EC07D244C647}" destId="{F1D59BF2-E1A4-4F6F-BA94-6AD1C7BD7437}" srcOrd="2" destOrd="0" presId="urn:microsoft.com/office/officeart/2018/5/layout/IconCircleLabelList"/>
    <dgm:cxn modelId="{7849DA3E-4F10-4411-B2AB-3CFECE08B4FD}" type="presParOf" srcId="{781F79EE-4464-4AB2-A980-EC07D244C647}" destId="{70C71E80-D43E-43B2-AFA6-4F6CB2715029}" srcOrd="3" destOrd="0" presId="urn:microsoft.com/office/officeart/2018/5/layout/IconCircleLabelList"/>
    <dgm:cxn modelId="{3BF68ABE-095E-4944-AF8A-81FE555973F1}" type="presParOf" srcId="{FADAC83D-E179-486F-9E2C-DD271DFD06FD}" destId="{CED322E0-FFA8-4FDF-AC6F-0B73FF5D718C}" srcOrd="5" destOrd="0" presId="urn:microsoft.com/office/officeart/2018/5/layout/IconCircleLabelList"/>
    <dgm:cxn modelId="{CAAAD0F6-1E4E-4AF5-ABB3-C3470BB415C1}" type="presParOf" srcId="{FADAC83D-E179-486F-9E2C-DD271DFD06FD}" destId="{547DE359-AA6E-420C-AE7C-DA6B9926E684}" srcOrd="6" destOrd="0" presId="urn:microsoft.com/office/officeart/2018/5/layout/IconCircleLabelList"/>
    <dgm:cxn modelId="{47B19D8C-6A7B-49A4-9161-EE1C6D5D926A}" type="presParOf" srcId="{547DE359-AA6E-420C-AE7C-DA6B9926E684}" destId="{04232987-0C03-4D73-A334-8DD8CACA24C2}" srcOrd="0" destOrd="0" presId="urn:microsoft.com/office/officeart/2018/5/layout/IconCircleLabelList"/>
    <dgm:cxn modelId="{659A6590-CCB8-47B5-B4CF-A25CD2911131}" type="presParOf" srcId="{547DE359-AA6E-420C-AE7C-DA6B9926E684}" destId="{97EE5DAD-D825-42CC-936A-8EA3D3ABD14E}" srcOrd="1" destOrd="0" presId="urn:microsoft.com/office/officeart/2018/5/layout/IconCircleLabelList"/>
    <dgm:cxn modelId="{E579B1CB-5459-4829-8C2F-4AB716088A49}" type="presParOf" srcId="{547DE359-AA6E-420C-AE7C-DA6B9926E684}" destId="{BA12680A-DEAE-431C-BF87-388BF1C29BCF}" srcOrd="2" destOrd="0" presId="urn:microsoft.com/office/officeart/2018/5/layout/IconCircleLabelList"/>
    <dgm:cxn modelId="{F8E7AF1A-9F33-4373-8050-A5B111F8FF2B}" type="presParOf" srcId="{547DE359-AA6E-420C-AE7C-DA6B9926E684}" destId="{A3F5961E-DB53-4FC0-B00D-477D431B931E}" srcOrd="3" destOrd="0" presId="urn:microsoft.com/office/officeart/2018/5/layout/IconCircleLabelList"/>
    <dgm:cxn modelId="{23F31FC2-86B0-48D8-87EA-917C3BB75D23}" type="presParOf" srcId="{FADAC83D-E179-486F-9E2C-DD271DFD06FD}" destId="{565C8E5A-0E98-41CC-9109-A48EDBCE6770}" srcOrd="7" destOrd="0" presId="urn:microsoft.com/office/officeart/2018/5/layout/IconCircleLabelList"/>
    <dgm:cxn modelId="{C470C549-F0BA-449D-BBD1-E20C0924D584}" type="presParOf" srcId="{FADAC83D-E179-486F-9E2C-DD271DFD06FD}" destId="{66EC8608-93AC-4C58-8559-D634A046097F}" srcOrd="8" destOrd="0" presId="urn:microsoft.com/office/officeart/2018/5/layout/IconCircleLabelList"/>
    <dgm:cxn modelId="{19C7E46F-A6ED-43FA-A487-8253A17DC8D1}" type="presParOf" srcId="{66EC8608-93AC-4C58-8559-D634A046097F}" destId="{0ADD603A-2C8F-4224-B00A-C6A182F597BA}" srcOrd="0" destOrd="0" presId="urn:microsoft.com/office/officeart/2018/5/layout/IconCircleLabelList"/>
    <dgm:cxn modelId="{914209BC-471F-401D-9781-FEB8A644453F}" type="presParOf" srcId="{66EC8608-93AC-4C58-8559-D634A046097F}" destId="{3844B788-A469-4DC6-A1F4-AF1EC64B3714}" srcOrd="1" destOrd="0" presId="urn:microsoft.com/office/officeart/2018/5/layout/IconCircleLabelList"/>
    <dgm:cxn modelId="{2A43C987-D273-4CD1-84C8-D1B1451F7CAF}" type="presParOf" srcId="{66EC8608-93AC-4C58-8559-D634A046097F}" destId="{CEB197FD-9C03-4D02-8C3E-927FA734483A}" srcOrd="2" destOrd="0" presId="urn:microsoft.com/office/officeart/2018/5/layout/IconCircleLabelList"/>
    <dgm:cxn modelId="{7D3C770B-CADD-488F-89EF-7BFB24C56D36}" type="presParOf" srcId="{66EC8608-93AC-4C58-8559-D634A046097F}" destId="{44233F2C-0535-4DEC-889B-A1C1A077FA52}" srcOrd="3" destOrd="0" presId="urn:microsoft.com/office/officeart/2018/5/layout/IconCircleLabelList"/>
    <dgm:cxn modelId="{09276C29-B5C1-4EB3-A160-F1A283779E44}" type="presParOf" srcId="{FADAC83D-E179-486F-9E2C-DD271DFD06FD}" destId="{2A63473C-1B38-4047-986A-64E5A4B1D668}" srcOrd="9" destOrd="0" presId="urn:microsoft.com/office/officeart/2018/5/layout/IconCircleLabelList"/>
    <dgm:cxn modelId="{86868196-06DD-4628-BC22-4AE7C2570EDF}" type="presParOf" srcId="{FADAC83D-E179-486F-9E2C-DD271DFD06FD}" destId="{5E557CD1-6C76-4F61-98BD-DB30BF02FFEF}" srcOrd="10" destOrd="0" presId="urn:microsoft.com/office/officeart/2018/5/layout/IconCircleLabelList"/>
    <dgm:cxn modelId="{2E51962F-2BFD-4144-A203-1FA40DD64ED9}" type="presParOf" srcId="{5E557CD1-6C76-4F61-98BD-DB30BF02FFEF}" destId="{AB9B8AF6-2AB1-4211-858A-640FA71E5369}" srcOrd="0" destOrd="0" presId="urn:microsoft.com/office/officeart/2018/5/layout/IconCircleLabelList"/>
    <dgm:cxn modelId="{8577D848-B0F6-4F56-A64C-DC223BBF3243}" type="presParOf" srcId="{5E557CD1-6C76-4F61-98BD-DB30BF02FFEF}" destId="{55B586E5-EFB6-4392-A557-279E79A81E5E}" srcOrd="1" destOrd="0" presId="urn:microsoft.com/office/officeart/2018/5/layout/IconCircleLabelList"/>
    <dgm:cxn modelId="{E6E68B3D-127D-41FC-867C-50F0CE2C7EF8}" type="presParOf" srcId="{5E557CD1-6C76-4F61-98BD-DB30BF02FFEF}" destId="{C12C4BA2-D0DF-4306-9F1D-CC0D0A4F823E}" srcOrd="2" destOrd="0" presId="urn:microsoft.com/office/officeart/2018/5/layout/IconCircleLabelList"/>
    <dgm:cxn modelId="{DF42165F-0657-49D5-AEE1-67F3FA1003DE}" type="presParOf" srcId="{5E557CD1-6C76-4F61-98BD-DB30BF02FFEF}" destId="{D90548EF-EFAA-40DF-9E05-6AD82DD9C44F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7FCC23-CC2D-4695-914B-B223C88BE56F}" type="doc">
      <dgm:prSet loTypeId="urn:microsoft.com/office/officeart/2005/8/layout/vProcess5" loCatId="process" qsTypeId="urn:microsoft.com/office/officeart/2005/8/quickstyle/simple1" qsCatId="simple" csTypeId="urn:microsoft.com/office/officeart/2005/8/colors/ColorSchemeForSuggestions" csCatId="other"/>
      <dgm:spPr/>
      <dgm:t>
        <a:bodyPr/>
        <a:lstStyle/>
        <a:p>
          <a:endParaRPr lang="en-US"/>
        </a:p>
      </dgm:t>
    </dgm:pt>
    <dgm:pt modelId="{588EFC39-6CE1-4BF8-A3C6-CC4231A75925}">
      <dgm:prSet/>
      <dgm:spPr/>
      <dgm:t>
        <a:bodyPr/>
        <a:lstStyle/>
        <a:p>
          <a:r>
            <a:rPr lang="nb-NO"/>
            <a:t>Historieforteller?</a:t>
          </a:r>
          <a:endParaRPr lang="en-US"/>
        </a:p>
      </dgm:t>
    </dgm:pt>
    <dgm:pt modelId="{C18F6B21-F8ED-4F05-8055-22BB8DAC60CA}" type="parTrans" cxnId="{EA45AE4C-B817-4193-A58D-BF31B5200837}">
      <dgm:prSet/>
      <dgm:spPr/>
      <dgm:t>
        <a:bodyPr/>
        <a:lstStyle/>
        <a:p>
          <a:endParaRPr lang="en-US"/>
        </a:p>
      </dgm:t>
    </dgm:pt>
    <dgm:pt modelId="{2EB964C4-2FCE-4884-832D-DF3E37FD280D}" type="sibTrans" cxnId="{EA45AE4C-B817-4193-A58D-BF31B5200837}">
      <dgm:prSet/>
      <dgm:spPr/>
      <dgm:t>
        <a:bodyPr/>
        <a:lstStyle/>
        <a:p>
          <a:endParaRPr lang="en-US"/>
        </a:p>
      </dgm:t>
    </dgm:pt>
    <dgm:pt modelId="{44B9480C-E530-439D-9CD6-9999F32AC1E4}">
      <dgm:prSet/>
      <dgm:spPr/>
      <dgm:t>
        <a:bodyPr/>
        <a:lstStyle/>
        <a:p>
          <a:r>
            <a:rPr lang="nb-NO"/>
            <a:t>Sandpåstrøer?</a:t>
          </a:r>
          <a:endParaRPr lang="en-US"/>
        </a:p>
      </dgm:t>
    </dgm:pt>
    <dgm:pt modelId="{7DC51C81-C05A-4326-8FE1-C0656D568704}" type="parTrans" cxnId="{30838FAE-9053-4326-A6BB-E372F4D614A9}">
      <dgm:prSet/>
      <dgm:spPr/>
      <dgm:t>
        <a:bodyPr/>
        <a:lstStyle/>
        <a:p>
          <a:endParaRPr lang="en-US"/>
        </a:p>
      </dgm:t>
    </dgm:pt>
    <dgm:pt modelId="{667F713C-ECCA-4232-B016-318E172B6CD6}" type="sibTrans" cxnId="{30838FAE-9053-4326-A6BB-E372F4D614A9}">
      <dgm:prSet/>
      <dgm:spPr/>
      <dgm:t>
        <a:bodyPr/>
        <a:lstStyle/>
        <a:p>
          <a:endParaRPr lang="en-US"/>
        </a:p>
      </dgm:t>
    </dgm:pt>
    <dgm:pt modelId="{A626E03B-EC38-430C-8A23-9470E47A5F6A}">
      <dgm:prSet/>
      <dgm:spPr/>
      <dgm:t>
        <a:bodyPr/>
        <a:lstStyle/>
        <a:p>
          <a:r>
            <a:rPr lang="nb-NO"/>
            <a:t>Forpliktet samarbeidsutvalg?</a:t>
          </a:r>
          <a:endParaRPr lang="en-US"/>
        </a:p>
      </dgm:t>
    </dgm:pt>
    <dgm:pt modelId="{B9977C8F-C5E1-4362-AE2E-AF854D114840}" type="parTrans" cxnId="{2C86628D-5093-406A-B302-33D300DDA8DD}">
      <dgm:prSet/>
      <dgm:spPr/>
      <dgm:t>
        <a:bodyPr/>
        <a:lstStyle/>
        <a:p>
          <a:endParaRPr lang="en-US"/>
        </a:p>
      </dgm:t>
    </dgm:pt>
    <dgm:pt modelId="{CF2A2F15-3E12-4168-9922-9A425F8BA568}" type="sibTrans" cxnId="{2C86628D-5093-406A-B302-33D300DDA8DD}">
      <dgm:prSet/>
      <dgm:spPr/>
      <dgm:t>
        <a:bodyPr/>
        <a:lstStyle/>
        <a:p>
          <a:endParaRPr lang="en-US"/>
        </a:p>
      </dgm:t>
    </dgm:pt>
    <dgm:pt modelId="{41DD511A-FF7A-4E3E-AAC8-2DFCFFF9AD5E}">
      <dgm:prSet/>
      <dgm:spPr/>
      <dgm:t>
        <a:bodyPr/>
        <a:lstStyle/>
        <a:p>
          <a:r>
            <a:rPr lang="nb-NO"/>
            <a:t>Strategisk medspiller i arbeidsmiljøspørsmål?</a:t>
          </a:r>
          <a:endParaRPr lang="en-US"/>
        </a:p>
      </dgm:t>
    </dgm:pt>
    <dgm:pt modelId="{9672D6EF-D2D3-4295-9A28-0DECD89E0965}" type="parTrans" cxnId="{C8D29991-C02B-4EC0-B5F4-DD59589DDEE5}">
      <dgm:prSet/>
      <dgm:spPr/>
      <dgm:t>
        <a:bodyPr/>
        <a:lstStyle/>
        <a:p>
          <a:endParaRPr lang="en-US"/>
        </a:p>
      </dgm:t>
    </dgm:pt>
    <dgm:pt modelId="{7F409DC7-9965-4BFE-A646-67918CA259FD}" type="sibTrans" cxnId="{C8D29991-C02B-4EC0-B5F4-DD59589DDEE5}">
      <dgm:prSet/>
      <dgm:spPr/>
      <dgm:t>
        <a:bodyPr/>
        <a:lstStyle/>
        <a:p>
          <a:endParaRPr lang="en-US"/>
        </a:p>
      </dgm:t>
    </dgm:pt>
    <dgm:pt modelId="{4C724668-83FF-4DE3-BE20-D8213CD6E787}">
      <dgm:prSet/>
      <dgm:spPr/>
      <dgm:t>
        <a:bodyPr/>
        <a:lstStyle/>
        <a:p>
          <a:r>
            <a:rPr lang="nb-NO"/>
            <a:t>Den sentrale samarbeidsarenaen?</a:t>
          </a:r>
          <a:endParaRPr lang="en-US"/>
        </a:p>
      </dgm:t>
    </dgm:pt>
    <dgm:pt modelId="{79313D32-FABC-41C2-9287-B77E9734BAAF}" type="parTrans" cxnId="{5C4BE60C-F74A-4943-A5CB-00E3DD7F92D0}">
      <dgm:prSet/>
      <dgm:spPr/>
      <dgm:t>
        <a:bodyPr/>
        <a:lstStyle/>
        <a:p>
          <a:endParaRPr lang="en-US"/>
        </a:p>
      </dgm:t>
    </dgm:pt>
    <dgm:pt modelId="{4DA35D61-253A-416F-823E-C6B27422B123}" type="sibTrans" cxnId="{5C4BE60C-F74A-4943-A5CB-00E3DD7F92D0}">
      <dgm:prSet/>
      <dgm:spPr/>
      <dgm:t>
        <a:bodyPr/>
        <a:lstStyle/>
        <a:p>
          <a:endParaRPr lang="en-US"/>
        </a:p>
      </dgm:t>
    </dgm:pt>
    <dgm:pt modelId="{7C0743A3-30B0-49DF-B2B8-0DC083070401}" type="pres">
      <dgm:prSet presAssocID="{3D7FCC23-CC2D-4695-914B-B223C88BE56F}" presName="outerComposite" presStyleCnt="0">
        <dgm:presLayoutVars>
          <dgm:chMax val="5"/>
          <dgm:dir/>
          <dgm:resizeHandles val="exact"/>
        </dgm:presLayoutVars>
      </dgm:prSet>
      <dgm:spPr/>
    </dgm:pt>
    <dgm:pt modelId="{077B6B26-7E2D-4ED3-B841-BC088AC1AC92}" type="pres">
      <dgm:prSet presAssocID="{3D7FCC23-CC2D-4695-914B-B223C88BE56F}" presName="dummyMaxCanvas" presStyleCnt="0">
        <dgm:presLayoutVars/>
      </dgm:prSet>
      <dgm:spPr/>
    </dgm:pt>
    <dgm:pt modelId="{35C2CCD9-410E-4E83-939D-2B7EBB44D2FA}" type="pres">
      <dgm:prSet presAssocID="{3D7FCC23-CC2D-4695-914B-B223C88BE56F}" presName="FiveNodes_1" presStyleLbl="node1" presStyleIdx="0" presStyleCnt="5">
        <dgm:presLayoutVars>
          <dgm:bulletEnabled val="1"/>
        </dgm:presLayoutVars>
      </dgm:prSet>
      <dgm:spPr/>
    </dgm:pt>
    <dgm:pt modelId="{59AE3660-51A3-47AF-A489-F913CBFF18AA}" type="pres">
      <dgm:prSet presAssocID="{3D7FCC23-CC2D-4695-914B-B223C88BE56F}" presName="FiveNodes_2" presStyleLbl="node1" presStyleIdx="1" presStyleCnt="5">
        <dgm:presLayoutVars>
          <dgm:bulletEnabled val="1"/>
        </dgm:presLayoutVars>
      </dgm:prSet>
      <dgm:spPr/>
    </dgm:pt>
    <dgm:pt modelId="{38B259D8-CB8C-4978-9485-631DECB2ACE9}" type="pres">
      <dgm:prSet presAssocID="{3D7FCC23-CC2D-4695-914B-B223C88BE56F}" presName="FiveNodes_3" presStyleLbl="node1" presStyleIdx="2" presStyleCnt="5">
        <dgm:presLayoutVars>
          <dgm:bulletEnabled val="1"/>
        </dgm:presLayoutVars>
      </dgm:prSet>
      <dgm:spPr/>
    </dgm:pt>
    <dgm:pt modelId="{6152C089-9D30-44BE-BE8E-321AB040C644}" type="pres">
      <dgm:prSet presAssocID="{3D7FCC23-CC2D-4695-914B-B223C88BE56F}" presName="FiveNodes_4" presStyleLbl="node1" presStyleIdx="3" presStyleCnt="5">
        <dgm:presLayoutVars>
          <dgm:bulletEnabled val="1"/>
        </dgm:presLayoutVars>
      </dgm:prSet>
      <dgm:spPr/>
    </dgm:pt>
    <dgm:pt modelId="{3ABC68AE-603C-4203-8582-3EF5C46CD13E}" type="pres">
      <dgm:prSet presAssocID="{3D7FCC23-CC2D-4695-914B-B223C88BE56F}" presName="FiveNodes_5" presStyleLbl="node1" presStyleIdx="4" presStyleCnt="5">
        <dgm:presLayoutVars>
          <dgm:bulletEnabled val="1"/>
        </dgm:presLayoutVars>
      </dgm:prSet>
      <dgm:spPr/>
    </dgm:pt>
    <dgm:pt modelId="{55D5FDB7-0479-492D-929A-5D9232AAC0F9}" type="pres">
      <dgm:prSet presAssocID="{3D7FCC23-CC2D-4695-914B-B223C88BE56F}" presName="FiveConn_1-2" presStyleLbl="fgAccFollowNode1" presStyleIdx="0" presStyleCnt="4">
        <dgm:presLayoutVars>
          <dgm:bulletEnabled val="1"/>
        </dgm:presLayoutVars>
      </dgm:prSet>
      <dgm:spPr/>
    </dgm:pt>
    <dgm:pt modelId="{27233680-2C61-4CF0-8B2E-37FC3D025FBB}" type="pres">
      <dgm:prSet presAssocID="{3D7FCC23-CC2D-4695-914B-B223C88BE56F}" presName="FiveConn_2-3" presStyleLbl="fgAccFollowNode1" presStyleIdx="1" presStyleCnt="4">
        <dgm:presLayoutVars>
          <dgm:bulletEnabled val="1"/>
        </dgm:presLayoutVars>
      </dgm:prSet>
      <dgm:spPr/>
    </dgm:pt>
    <dgm:pt modelId="{EC2D5BFB-749E-423C-9C78-02FE1982EE27}" type="pres">
      <dgm:prSet presAssocID="{3D7FCC23-CC2D-4695-914B-B223C88BE56F}" presName="FiveConn_3-4" presStyleLbl="fgAccFollowNode1" presStyleIdx="2" presStyleCnt="4">
        <dgm:presLayoutVars>
          <dgm:bulletEnabled val="1"/>
        </dgm:presLayoutVars>
      </dgm:prSet>
      <dgm:spPr/>
    </dgm:pt>
    <dgm:pt modelId="{F0B6C604-E36A-4B07-ADCB-DD09FBBE37ED}" type="pres">
      <dgm:prSet presAssocID="{3D7FCC23-CC2D-4695-914B-B223C88BE56F}" presName="FiveConn_4-5" presStyleLbl="fgAccFollowNode1" presStyleIdx="3" presStyleCnt="4">
        <dgm:presLayoutVars>
          <dgm:bulletEnabled val="1"/>
        </dgm:presLayoutVars>
      </dgm:prSet>
      <dgm:spPr/>
    </dgm:pt>
    <dgm:pt modelId="{8F728F22-8119-472B-8E4E-F4A904A0A638}" type="pres">
      <dgm:prSet presAssocID="{3D7FCC23-CC2D-4695-914B-B223C88BE56F}" presName="FiveNodes_1_text" presStyleLbl="node1" presStyleIdx="4" presStyleCnt="5">
        <dgm:presLayoutVars>
          <dgm:bulletEnabled val="1"/>
        </dgm:presLayoutVars>
      </dgm:prSet>
      <dgm:spPr/>
    </dgm:pt>
    <dgm:pt modelId="{D1874E7E-242F-4AEB-BBC9-9C0EFD7F32EC}" type="pres">
      <dgm:prSet presAssocID="{3D7FCC23-CC2D-4695-914B-B223C88BE56F}" presName="FiveNodes_2_text" presStyleLbl="node1" presStyleIdx="4" presStyleCnt="5">
        <dgm:presLayoutVars>
          <dgm:bulletEnabled val="1"/>
        </dgm:presLayoutVars>
      </dgm:prSet>
      <dgm:spPr/>
    </dgm:pt>
    <dgm:pt modelId="{2D5F8018-EE47-45D1-AC4D-CDF52F3B1B05}" type="pres">
      <dgm:prSet presAssocID="{3D7FCC23-CC2D-4695-914B-B223C88BE56F}" presName="FiveNodes_3_text" presStyleLbl="node1" presStyleIdx="4" presStyleCnt="5">
        <dgm:presLayoutVars>
          <dgm:bulletEnabled val="1"/>
        </dgm:presLayoutVars>
      </dgm:prSet>
      <dgm:spPr/>
    </dgm:pt>
    <dgm:pt modelId="{51C69D61-40C2-4B26-A3D2-B4500B5B403A}" type="pres">
      <dgm:prSet presAssocID="{3D7FCC23-CC2D-4695-914B-B223C88BE56F}" presName="FiveNodes_4_text" presStyleLbl="node1" presStyleIdx="4" presStyleCnt="5">
        <dgm:presLayoutVars>
          <dgm:bulletEnabled val="1"/>
        </dgm:presLayoutVars>
      </dgm:prSet>
      <dgm:spPr/>
    </dgm:pt>
    <dgm:pt modelId="{9ED6F979-909D-4852-8884-2B4A498893F6}" type="pres">
      <dgm:prSet presAssocID="{3D7FCC23-CC2D-4695-914B-B223C88BE56F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EBDDA207-EFDC-4848-A4E7-543C04BC9F8C}" type="presOf" srcId="{4C724668-83FF-4DE3-BE20-D8213CD6E787}" destId="{9ED6F979-909D-4852-8884-2B4A498893F6}" srcOrd="1" destOrd="0" presId="urn:microsoft.com/office/officeart/2005/8/layout/vProcess5"/>
    <dgm:cxn modelId="{8CBFA10B-5261-4830-8AA5-ECCD4F93597B}" type="presOf" srcId="{588EFC39-6CE1-4BF8-A3C6-CC4231A75925}" destId="{35C2CCD9-410E-4E83-939D-2B7EBB44D2FA}" srcOrd="0" destOrd="0" presId="urn:microsoft.com/office/officeart/2005/8/layout/vProcess5"/>
    <dgm:cxn modelId="{5C4BE60C-F74A-4943-A5CB-00E3DD7F92D0}" srcId="{3D7FCC23-CC2D-4695-914B-B223C88BE56F}" destId="{4C724668-83FF-4DE3-BE20-D8213CD6E787}" srcOrd="4" destOrd="0" parTransId="{79313D32-FABC-41C2-9287-B77E9734BAAF}" sibTransId="{4DA35D61-253A-416F-823E-C6B27422B123}"/>
    <dgm:cxn modelId="{0F9A1424-D477-40CD-8946-DB8C9BF29D80}" type="presOf" srcId="{2EB964C4-2FCE-4884-832D-DF3E37FD280D}" destId="{55D5FDB7-0479-492D-929A-5D9232AAC0F9}" srcOrd="0" destOrd="0" presId="urn:microsoft.com/office/officeart/2005/8/layout/vProcess5"/>
    <dgm:cxn modelId="{D5D47839-BD5A-4D94-A0BC-B29227D9E494}" type="presOf" srcId="{667F713C-ECCA-4232-B016-318E172B6CD6}" destId="{27233680-2C61-4CF0-8B2E-37FC3D025FBB}" srcOrd="0" destOrd="0" presId="urn:microsoft.com/office/officeart/2005/8/layout/vProcess5"/>
    <dgm:cxn modelId="{434AFE41-298F-4E24-95C3-9C68AA7D54E9}" type="presOf" srcId="{588EFC39-6CE1-4BF8-A3C6-CC4231A75925}" destId="{8F728F22-8119-472B-8E4E-F4A904A0A638}" srcOrd="1" destOrd="0" presId="urn:microsoft.com/office/officeart/2005/8/layout/vProcess5"/>
    <dgm:cxn modelId="{EA45AE4C-B817-4193-A58D-BF31B5200837}" srcId="{3D7FCC23-CC2D-4695-914B-B223C88BE56F}" destId="{588EFC39-6CE1-4BF8-A3C6-CC4231A75925}" srcOrd="0" destOrd="0" parTransId="{C18F6B21-F8ED-4F05-8055-22BB8DAC60CA}" sibTransId="{2EB964C4-2FCE-4884-832D-DF3E37FD280D}"/>
    <dgm:cxn modelId="{C53D2E4E-7DCF-4D3A-BF5D-D6FA3D64DA47}" type="presOf" srcId="{7F409DC7-9965-4BFE-A646-67918CA259FD}" destId="{F0B6C604-E36A-4B07-ADCB-DD09FBBE37ED}" srcOrd="0" destOrd="0" presId="urn:microsoft.com/office/officeart/2005/8/layout/vProcess5"/>
    <dgm:cxn modelId="{61A2344F-171C-47F0-89B4-6B65D79E8651}" type="presOf" srcId="{CF2A2F15-3E12-4168-9922-9A425F8BA568}" destId="{EC2D5BFB-749E-423C-9C78-02FE1982EE27}" srcOrd="0" destOrd="0" presId="urn:microsoft.com/office/officeart/2005/8/layout/vProcess5"/>
    <dgm:cxn modelId="{C6F5BE5D-1F7E-4717-9EDA-6AF335922124}" type="presOf" srcId="{41DD511A-FF7A-4E3E-AAC8-2DFCFFF9AD5E}" destId="{51C69D61-40C2-4B26-A3D2-B4500B5B403A}" srcOrd="1" destOrd="0" presId="urn:microsoft.com/office/officeart/2005/8/layout/vProcess5"/>
    <dgm:cxn modelId="{13294F66-634E-4B59-A064-09C1608500B3}" type="presOf" srcId="{44B9480C-E530-439D-9CD6-9999F32AC1E4}" destId="{59AE3660-51A3-47AF-A489-F913CBFF18AA}" srcOrd="0" destOrd="0" presId="urn:microsoft.com/office/officeart/2005/8/layout/vProcess5"/>
    <dgm:cxn modelId="{D9947D77-D266-41EF-8A38-EAFC3643C8D5}" type="presOf" srcId="{3D7FCC23-CC2D-4695-914B-B223C88BE56F}" destId="{7C0743A3-30B0-49DF-B2B8-0DC083070401}" srcOrd="0" destOrd="0" presId="urn:microsoft.com/office/officeart/2005/8/layout/vProcess5"/>
    <dgm:cxn modelId="{E735CD83-02D6-4213-999D-FDCD5E46F9F3}" type="presOf" srcId="{44B9480C-E530-439D-9CD6-9999F32AC1E4}" destId="{D1874E7E-242F-4AEB-BBC9-9C0EFD7F32EC}" srcOrd="1" destOrd="0" presId="urn:microsoft.com/office/officeart/2005/8/layout/vProcess5"/>
    <dgm:cxn modelId="{2C86628D-5093-406A-B302-33D300DDA8DD}" srcId="{3D7FCC23-CC2D-4695-914B-B223C88BE56F}" destId="{A626E03B-EC38-430C-8A23-9470E47A5F6A}" srcOrd="2" destOrd="0" parTransId="{B9977C8F-C5E1-4362-AE2E-AF854D114840}" sibTransId="{CF2A2F15-3E12-4168-9922-9A425F8BA568}"/>
    <dgm:cxn modelId="{C8D29991-C02B-4EC0-B5F4-DD59589DDEE5}" srcId="{3D7FCC23-CC2D-4695-914B-B223C88BE56F}" destId="{41DD511A-FF7A-4E3E-AAC8-2DFCFFF9AD5E}" srcOrd="3" destOrd="0" parTransId="{9672D6EF-D2D3-4295-9A28-0DECD89E0965}" sibTransId="{7F409DC7-9965-4BFE-A646-67918CA259FD}"/>
    <dgm:cxn modelId="{6204F99A-C00B-49EA-9C51-288683F40281}" type="presOf" srcId="{4C724668-83FF-4DE3-BE20-D8213CD6E787}" destId="{3ABC68AE-603C-4203-8582-3EF5C46CD13E}" srcOrd="0" destOrd="0" presId="urn:microsoft.com/office/officeart/2005/8/layout/vProcess5"/>
    <dgm:cxn modelId="{30838FAE-9053-4326-A6BB-E372F4D614A9}" srcId="{3D7FCC23-CC2D-4695-914B-B223C88BE56F}" destId="{44B9480C-E530-439D-9CD6-9999F32AC1E4}" srcOrd="1" destOrd="0" parTransId="{7DC51C81-C05A-4326-8FE1-C0656D568704}" sibTransId="{667F713C-ECCA-4232-B016-318E172B6CD6}"/>
    <dgm:cxn modelId="{6E7E7DB3-0993-4DB6-B465-9C62D121D791}" type="presOf" srcId="{A626E03B-EC38-430C-8A23-9470E47A5F6A}" destId="{38B259D8-CB8C-4978-9485-631DECB2ACE9}" srcOrd="0" destOrd="0" presId="urn:microsoft.com/office/officeart/2005/8/layout/vProcess5"/>
    <dgm:cxn modelId="{233EB1D5-DFB0-424D-82E0-E82CC540043F}" type="presOf" srcId="{41DD511A-FF7A-4E3E-AAC8-2DFCFFF9AD5E}" destId="{6152C089-9D30-44BE-BE8E-321AB040C644}" srcOrd="0" destOrd="0" presId="urn:microsoft.com/office/officeart/2005/8/layout/vProcess5"/>
    <dgm:cxn modelId="{4233BAFE-875F-41BD-98C6-991A1E449FE1}" type="presOf" srcId="{A626E03B-EC38-430C-8A23-9470E47A5F6A}" destId="{2D5F8018-EE47-45D1-AC4D-CDF52F3B1B05}" srcOrd="1" destOrd="0" presId="urn:microsoft.com/office/officeart/2005/8/layout/vProcess5"/>
    <dgm:cxn modelId="{4C443A5D-22E9-4E18-90CF-F13B957E844B}" type="presParOf" srcId="{7C0743A3-30B0-49DF-B2B8-0DC083070401}" destId="{077B6B26-7E2D-4ED3-B841-BC088AC1AC92}" srcOrd="0" destOrd="0" presId="urn:microsoft.com/office/officeart/2005/8/layout/vProcess5"/>
    <dgm:cxn modelId="{9A3F6045-E373-40AD-A810-4106884E01FF}" type="presParOf" srcId="{7C0743A3-30B0-49DF-B2B8-0DC083070401}" destId="{35C2CCD9-410E-4E83-939D-2B7EBB44D2FA}" srcOrd="1" destOrd="0" presId="urn:microsoft.com/office/officeart/2005/8/layout/vProcess5"/>
    <dgm:cxn modelId="{9ABCEBF2-365A-45B9-8269-393025ABA193}" type="presParOf" srcId="{7C0743A3-30B0-49DF-B2B8-0DC083070401}" destId="{59AE3660-51A3-47AF-A489-F913CBFF18AA}" srcOrd="2" destOrd="0" presId="urn:microsoft.com/office/officeart/2005/8/layout/vProcess5"/>
    <dgm:cxn modelId="{7EB9E65B-596E-4AC7-A6F0-1E4FA2730F30}" type="presParOf" srcId="{7C0743A3-30B0-49DF-B2B8-0DC083070401}" destId="{38B259D8-CB8C-4978-9485-631DECB2ACE9}" srcOrd="3" destOrd="0" presId="urn:microsoft.com/office/officeart/2005/8/layout/vProcess5"/>
    <dgm:cxn modelId="{4602B928-EEDC-4793-9957-FCC8ABDD3FF7}" type="presParOf" srcId="{7C0743A3-30B0-49DF-B2B8-0DC083070401}" destId="{6152C089-9D30-44BE-BE8E-321AB040C644}" srcOrd="4" destOrd="0" presId="urn:microsoft.com/office/officeart/2005/8/layout/vProcess5"/>
    <dgm:cxn modelId="{1609F9C2-2F0F-4F61-B8E3-FF0D075C72A3}" type="presParOf" srcId="{7C0743A3-30B0-49DF-B2B8-0DC083070401}" destId="{3ABC68AE-603C-4203-8582-3EF5C46CD13E}" srcOrd="5" destOrd="0" presId="urn:microsoft.com/office/officeart/2005/8/layout/vProcess5"/>
    <dgm:cxn modelId="{A90CB9A6-3833-4DB1-8143-4D5D2102B95D}" type="presParOf" srcId="{7C0743A3-30B0-49DF-B2B8-0DC083070401}" destId="{55D5FDB7-0479-492D-929A-5D9232AAC0F9}" srcOrd="6" destOrd="0" presId="urn:microsoft.com/office/officeart/2005/8/layout/vProcess5"/>
    <dgm:cxn modelId="{63B1A3E5-5D5B-4DBD-A1A7-1B0A06C23317}" type="presParOf" srcId="{7C0743A3-30B0-49DF-B2B8-0DC083070401}" destId="{27233680-2C61-4CF0-8B2E-37FC3D025FBB}" srcOrd="7" destOrd="0" presId="urn:microsoft.com/office/officeart/2005/8/layout/vProcess5"/>
    <dgm:cxn modelId="{A21A6337-9282-4033-A102-2EA1EA1A5E0F}" type="presParOf" srcId="{7C0743A3-30B0-49DF-B2B8-0DC083070401}" destId="{EC2D5BFB-749E-423C-9C78-02FE1982EE27}" srcOrd="8" destOrd="0" presId="urn:microsoft.com/office/officeart/2005/8/layout/vProcess5"/>
    <dgm:cxn modelId="{A6EDD6BB-50C7-4B70-BBE0-4F089273F05D}" type="presParOf" srcId="{7C0743A3-30B0-49DF-B2B8-0DC083070401}" destId="{F0B6C604-E36A-4B07-ADCB-DD09FBBE37ED}" srcOrd="9" destOrd="0" presId="urn:microsoft.com/office/officeart/2005/8/layout/vProcess5"/>
    <dgm:cxn modelId="{F384123C-01C8-45BA-854F-EA8BCF47A3F1}" type="presParOf" srcId="{7C0743A3-30B0-49DF-B2B8-0DC083070401}" destId="{8F728F22-8119-472B-8E4E-F4A904A0A638}" srcOrd="10" destOrd="0" presId="urn:microsoft.com/office/officeart/2005/8/layout/vProcess5"/>
    <dgm:cxn modelId="{06D4BBEA-741C-47EE-812D-EC4F0CAB4010}" type="presParOf" srcId="{7C0743A3-30B0-49DF-B2B8-0DC083070401}" destId="{D1874E7E-242F-4AEB-BBC9-9C0EFD7F32EC}" srcOrd="11" destOrd="0" presId="urn:microsoft.com/office/officeart/2005/8/layout/vProcess5"/>
    <dgm:cxn modelId="{F0904868-5655-45CE-8FCB-00B36C5D0CB2}" type="presParOf" srcId="{7C0743A3-30B0-49DF-B2B8-0DC083070401}" destId="{2D5F8018-EE47-45D1-AC4D-CDF52F3B1B05}" srcOrd="12" destOrd="0" presId="urn:microsoft.com/office/officeart/2005/8/layout/vProcess5"/>
    <dgm:cxn modelId="{010BCAE9-AA11-42A2-84D0-C344E17DB7C8}" type="presParOf" srcId="{7C0743A3-30B0-49DF-B2B8-0DC083070401}" destId="{51C69D61-40C2-4B26-A3D2-B4500B5B403A}" srcOrd="13" destOrd="0" presId="urn:microsoft.com/office/officeart/2005/8/layout/vProcess5"/>
    <dgm:cxn modelId="{8E62417E-4BAC-4DCC-B72B-355903813244}" type="presParOf" srcId="{7C0743A3-30B0-49DF-B2B8-0DC083070401}" destId="{9ED6F979-909D-4852-8884-2B4A498893F6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9180D5-2BE7-4EAF-BF10-F7F2D5A449CE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en-US"/>
        </a:p>
      </dgm:t>
    </dgm:pt>
    <dgm:pt modelId="{43636454-EAAA-4378-8552-810CDBF0BBBF}">
      <dgm:prSet/>
      <dgm:spPr/>
      <dgm:t>
        <a:bodyPr/>
        <a:lstStyle/>
        <a:p>
          <a:r>
            <a:rPr lang="nb-NO"/>
            <a:t>Hvilke saker kommer til AMU?</a:t>
          </a:r>
          <a:endParaRPr lang="en-US"/>
        </a:p>
      </dgm:t>
    </dgm:pt>
    <dgm:pt modelId="{C48171E7-5BD0-423C-9DFC-1D57F5C68B33}" type="parTrans" cxnId="{1A04D0C7-4E56-45CD-8ABA-06EDE5BBC73B}">
      <dgm:prSet/>
      <dgm:spPr/>
      <dgm:t>
        <a:bodyPr/>
        <a:lstStyle/>
        <a:p>
          <a:endParaRPr lang="en-US"/>
        </a:p>
      </dgm:t>
    </dgm:pt>
    <dgm:pt modelId="{8F26419E-956E-4370-8518-8163DF75E537}" type="sibTrans" cxnId="{1A04D0C7-4E56-45CD-8ABA-06EDE5BBC73B}">
      <dgm:prSet/>
      <dgm:spPr/>
      <dgm:t>
        <a:bodyPr/>
        <a:lstStyle/>
        <a:p>
          <a:endParaRPr lang="en-US"/>
        </a:p>
      </dgm:t>
    </dgm:pt>
    <dgm:pt modelId="{F082101E-D6DE-402F-A25F-EACDC151182B}">
      <dgm:prSet/>
      <dgm:spPr/>
      <dgm:t>
        <a:bodyPr/>
        <a:lstStyle/>
        <a:p>
          <a:r>
            <a:rPr lang="nb-NO"/>
            <a:t>Er det ledelsen som informerer om det de har på gang?</a:t>
          </a:r>
          <a:endParaRPr lang="en-US"/>
        </a:p>
      </dgm:t>
    </dgm:pt>
    <dgm:pt modelId="{20314F2E-FCC4-41CD-A003-1AA18AAB2FFD}" type="parTrans" cxnId="{D1AA958E-4523-442B-98AB-20B3825751AB}">
      <dgm:prSet/>
      <dgm:spPr/>
      <dgm:t>
        <a:bodyPr/>
        <a:lstStyle/>
        <a:p>
          <a:endParaRPr lang="en-US"/>
        </a:p>
      </dgm:t>
    </dgm:pt>
    <dgm:pt modelId="{4F1F14E4-3F05-4345-8EBC-9D9AE3288F31}" type="sibTrans" cxnId="{D1AA958E-4523-442B-98AB-20B3825751AB}">
      <dgm:prSet/>
      <dgm:spPr/>
      <dgm:t>
        <a:bodyPr/>
        <a:lstStyle/>
        <a:p>
          <a:endParaRPr lang="en-US"/>
        </a:p>
      </dgm:t>
    </dgm:pt>
    <dgm:pt modelId="{CEA82F4C-9711-4F7D-B410-D8EA55A6422B}">
      <dgm:prSet/>
      <dgm:spPr/>
      <dgm:t>
        <a:bodyPr/>
        <a:lstStyle/>
        <a:p>
          <a:r>
            <a:rPr lang="nb-NO"/>
            <a:t>Er saklista basert på krav fra verneombudene?</a:t>
          </a:r>
          <a:endParaRPr lang="en-US"/>
        </a:p>
      </dgm:t>
    </dgm:pt>
    <dgm:pt modelId="{B96BBB1C-C728-423F-8D02-F7FD12C65663}" type="parTrans" cxnId="{3A1130A6-029D-4BF4-BF7B-EA7300727BF0}">
      <dgm:prSet/>
      <dgm:spPr/>
      <dgm:t>
        <a:bodyPr/>
        <a:lstStyle/>
        <a:p>
          <a:endParaRPr lang="en-US"/>
        </a:p>
      </dgm:t>
    </dgm:pt>
    <dgm:pt modelId="{0B99C41C-0E3E-4078-ABAE-11064078087D}" type="sibTrans" cxnId="{3A1130A6-029D-4BF4-BF7B-EA7300727BF0}">
      <dgm:prSet/>
      <dgm:spPr/>
      <dgm:t>
        <a:bodyPr/>
        <a:lstStyle/>
        <a:p>
          <a:endParaRPr lang="en-US"/>
        </a:p>
      </dgm:t>
    </dgm:pt>
    <dgm:pt modelId="{C9376F8F-AF22-490E-A760-A165280D8AE6}">
      <dgm:prSet/>
      <dgm:spPr/>
      <dgm:t>
        <a:bodyPr/>
        <a:lstStyle/>
        <a:p>
          <a:r>
            <a:rPr lang="nb-NO"/>
            <a:t>Settes sakslista opp i samarbeid?</a:t>
          </a:r>
          <a:endParaRPr lang="en-US"/>
        </a:p>
      </dgm:t>
    </dgm:pt>
    <dgm:pt modelId="{86719DEE-6097-485D-93B0-71CF3998D77E}" type="parTrans" cxnId="{73E6AF58-4CA3-451E-A100-85C1B834DD35}">
      <dgm:prSet/>
      <dgm:spPr/>
      <dgm:t>
        <a:bodyPr/>
        <a:lstStyle/>
        <a:p>
          <a:endParaRPr lang="en-US"/>
        </a:p>
      </dgm:t>
    </dgm:pt>
    <dgm:pt modelId="{2C30AEFE-2DEA-4290-8911-8CE53B323152}" type="sibTrans" cxnId="{73E6AF58-4CA3-451E-A100-85C1B834DD35}">
      <dgm:prSet/>
      <dgm:spPr/>
      <dgm:t>
        <a:bodyPr/>
        <a:lstStyle/>
        <a:p>
          <a:endParaRPr lang="en-US"/>
        </a:p>
      </dgm:t>
    </dgm:pt>
    <dgm:pt modelId="{1E833DBB-05BB-4D1C-AC6B-6DFF438DF3DF}">
      <dgm:prSet/>
      <dgm:spPr/>
      <dgm:t>
        <a:bodyPr/>
        <a:lstStyle/>
        <a:p>
          <a:r>
            <a:rPr lang="nb-NO" dirty="0"/>
            <a:t>Er det kun «</a:t>
          </a:r>
          <a:r>
            <a:rPr lang="nb-NO" dirty="0" err="1"/>
            <a:t>dei</a:t>
          </a:r>
          <a:r>
            <a:rPr lang="nb-NO" dirty="0"/>
            <a:t> faste </a:t>
          </a:r>
          <a:r>
            <a:rPr lang="nb-NO" dirty="0" err="1"/>
            <a:t>postane</a:t>
          </a:r>
          <a:r>
            <a:rPr lang="nb-NO" dirty="0"/>
            <a:t>»?</a:t>
          </a:r>
          <a:endParaRPr lang="en-US" dirty="0"/>
        </a:p>
      </dgm:t>
    </dgm:pt>
    <dgm:pt modelId="{6B38288F-2752-4937-A2A2-0E668CA0008C}" type="parTrans" cxnId="{E6A84448-6531-40A8-99BD-CE6EF5599BBD}">
      <dgm:prSet/>
      <dgm:spPr/>
      <dgm:t>
        <a:bodyPr/>
        <a:lstStyle/>
        <a:p>
          <a:endParaRPr lang="en-US"/>
        </a:p>
      </dgm:t>
    </dgm:pt>
    <dgm:pt modelId="{CDB686E2-1DE1-4F8C-9897-9644D2CBE1FD}" type="sibTrans" cxnId="{E6A84448-6531-40A8-99BD-CE6EF5599BBD}">
      <dgm:prSet/>
      <dgm:spPr/>
      <dgm:t>
        <a:bodyPr/>
        <a:lstStyle/>
        <a:p>
          <a:endParaRPr lang="en-US"/>
        </a:p>
      </dgm:t>
    </dgm:pt>
    <dgm:pt modelId="{B4DCC9A9-31DE-4F81-B29C-A48E350D64B1}" type="pres">
      <dgm:prSet presAssocID="{199180D5-2BE7-4EAF-BF10-F7F2D5A449CE}" presName="linear" presStyleCnt="0">
        <dgm:presLayoutVars>
          <dgm:animLvl val="lvl"/>
          <dgm:resizeHandles val="exact"/>
        </dgm:presLayoutVars>
      </dgm:prSet>
      <dgm:spPr/>
    </dgm:pt>
    <dgm:pt modelId="{9DEC0742-A034-4502-B233-853134640669}" type="pres">
      <dgm:prSet presAssocID="{43636454-EAAA-4378-8552-810CDBF0BBBF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C1CE7364-F59A-44D5-8CBE-7E0FAD70C066}" type="pres">
      <dgm:prSet presAssocID="{8F26419E-956E-4370-8518-8163DF75E537}" presName="spacer" presStyleCnt="0"/>
      <dgm:spPr/>
    </dgm:pt>
    <dgm:pt modelId="{F8B78407-8DE4-4437-A121-BB797E1FCDE6}" type="pres">
      <dgm:prSet presAssocID="{F082101E-D6DE-402F-A25F-EACDC151182B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9C1F6065-D570-43B7-AE9F-313F9CDAB314}" type="pres">
      <dgm:prSet presAssocID="{4F1F14E4-3F05-4345-8EBC-9D9AE3288F31}" presName="spacer" presStyleCnt="0"/>
      <dgm:spPr/>
    </dgm:pt>
    <dgm:pt modelId="{05446820-6233-42F7-82F2-350EF1675059}" type="pres">
      <dgm:prSet presAssocID="{CEA82F4C-9711-4F7D-B410-D8EA55A6422B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78751641-124C-4D71-BFE9-A7D5EA2E18ED}" type="pres">
      <dgm:prSet presAssocID="{0B99C41C-0E3E-4078-ABAE-11064078087D}" presName="spacer" presStyleCnt="0"/>
      <dgm:spPr/>
    </dgm:pt>
    <dgm:pt modelId="{504C4CE2-C852-451B-91D6-270F2DF779C1}" type="pres">
      <dgm:prSet presAssocID="{C9376F8F-AF22-490E-A760-A165280D8AE6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8F0E389A-B875-4138-A39E-BE10FE6E9135}" type="pres">
      <dgm:prSet presAssocID="{2C30AEFE-2DEA-4290-8911-8CE53B323152}" presName="spacer" presStyleCnt="0"/>
      <dgm:spPr/>
    </dgm:pt>
    <dgm:pt modelId="{18250E94-F3CA-4274-B6C3-39D0931F915F}" type="pres">
      <dgm:prSet presAssocID="{1E833DBB-05BB-4D1C-AC6B-6DFF438DF3DF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48F0A612-7E7B-4E64-925A-0F644C4F255E}" type="presOf" srcId="{199180D5-2BE7-4EAF-BF10-F7F2D5A449CE}" destId="{B4DCC9A9-31DE-4F81-B29C-A48E350D64B1}" srcOrd="0" destOrd="0" presId="urn:microsoft.com/office/officeart/2005/8/layout/vList2"/>
    <dgm:cxn modelId="{79A8EE1D-D84F-4902-8C5B-53E56D5440C3}" type="presOf" srcId="{C9376F8F-AF22-490E-A760-A165280D8AE6}" destId="{504C4CE2-C852-451B-91D6-270F2DF779C1}" srcOrd="0" destOrd="0" presId="urn:microsoft.com/office/officeart/2005/8/layout/vList2"/>
    <dgm:cxn modelId="{F1FFF120-A8CD-4F5A-8116-CAED7CABBC15}" type="presOf" srcId="{1E833DBB-05BB-4D1C-AC6B-6DFF438DF3DF}" destId="{18250E94-F3CA-4274-B6C3-39D0931F915F}" srcOrd="0" destOrd="0" presId="urn:microsoft.com/office/officeart/2005/8/layout/vList2"/>
    <dgm:cxn modelId="{E6A84448-6531-40A8-99BD-CE6EF5599BBD}" srcId="{199180D5-2BE7-4EAF-BF10-F7F2D5A449CE}" destId="{1E833DBB-05BB-4D1C-AC6B-6DFF438DF3DF}" srcOrd="4" destOrd="0" parTransId="{6B38288F-2752-4937-A2A2-0E668CA0008C}" sibTransId="{CDB686E2-1DE1-4F8C-9897-9644D2CBE1FD}"/>
    <dgm:cxn modelId="{73E6AF58-4CA3-451E-A100-85C1B834DD35}" srcId="{199180D5-2BE7-4EAF-BF10-F7F2D5A449CE}" destId="{C9376F8F-AF22-490E-A760-A165280D8AE6}" srcOrd="3" destOrd="0" parTransId="{86719DEE-6097-485D-93B0-71CF3998D77E}" sibTransId="{2C30AEFE-2DEA-4290-8911-8CE53B323152}"/>
    <dgm:cxn modelId="{D1AA958E-4523-442B-98AB-20B3825751AB}" srcId="{199180D5-2BE7-4EAF-BF10-F7F2D5A449CE}" destId="{F082101E-D6DE-402F-A25F-EACDC151182B}" srcOrd="1" destOrd="0" parTransId="{20314F2E-FCC4-41CD-A003-1AA18AAB2FFD}" sibTransId="{4F1F14E4-3F05-4345-8EBC-9D9AE3288F31}"/>
    <dgm:cxn modelId="{3A1130A6-029D-4BF4-BF7B-EA7300727BF0}" srcId="{199180D5-2BE7-4EAF-BF10-F7F2D5A449CE}" destId="{CEA82F4C-9711-4F7D-B410-D8EA55A6422B}" srcOrd="2" destOrd="0" parTransId="{B96BBB1C-C728-423F-8D02-F7FD12C65663}" sibTransId="{0B99C41C-0E3E-4078-ABAE-11064078087D}"/>
    <dgm:cxn modelId="{3A3A50A8-6265-47BF-A26C-51ED819A022A}" type="presOf" srcId="{43636454-EAAA-4378-8552-810CDBF0BBBF}" destId="{9DEC0742-A034-4502-B233-853134640669}" srcOrd="0" destOrd="0" presId="urn:microsoft.com/office/officeart/2005/8/layout/vList2"/>
    <dgm:cxn modelId="{1A04D0C7-4E56-45CD-8ABA-06EDE5BBC73B}" srcId="{199180D5-2BE7-4EAF-BF10-F7F2D5A449CE}" destId="{43636454-EAAA-4378-8552-810CDBF0BBBF}" srcOrd="0" destOrd="0" parTransId="{C48171E7-5BD0-423C-9DFC-1D57F5C68B33}" sibTransId="{8F26419E-956E-4370-8518-8163DF75E537}"/>
    <dgm:cxn modelId="{4EBC7ED3-420D-4827-9EF8-C41AC104CD3E}" type="presOf" srcId="{CEA82F4C-9711-4F7D-B410-D8EA55A6422B}" destId="{05446820-6233-42F7-82F2-350EF1675059}" srcOrd="0" destOrd="0" presId="urn:microsoft.com/office/officeart/2005/8/layout/vList2"/>
    <dgm:cxn modelId="{78A62AE9-6924-4BCA-90B4-A623292A375F}" type="presOf" srcId="{F082101E-D6DE-402F-A25F-EACDC151182B}" destId="{F8B78407-8DE4-4437-A121-BB797E1FCDE6}" srcOrd="0" destOrd="0" presId="urn:microsoft.com/office/officeart/2005/8/layout/vList2"/>
    <dgm:cxn modelId="{481C0183-C2D1-4158-8397-0F3F9B6EFF45}" type="presParOf" srcId="{B4DCC9A9-31DE-4F81-B29C-A48E350D64B1}" destId="{9DEC0742-A034-4502-B233-853134640669}" srcOrd="0" destOrd="0" presId="urn:microsoft.com/office/officeart/2005/8/layout/vList2"/>
    <dgm:cxn modelId="{F756C1AF-25AB-4C88-ACE0-1C62C8056E6F}" type="presParOf" srcId="{B4DCC9A9-31DE-4F81-B29C-A48E350D64B1}" destId="{C1CE7364-F59A-44D5-8CBE-7E0FAD70C066}" srcOrd="1" destOrd="0" presId="urn:microsoft.com/office/officeart/2005/8/layout/vList2"/>
    <dgm:cxn modelId="{AE521166-7EC6-408C-A7DC-83A7C34F87AC}" type="presParOf" srcId="{B4DCC9A9-31DE-4F81-B29C-A48E350D64B1}" destId="{F8B78407-8DE4-4437-A121-BB797E1FCDE6}" srcOrd="2" destOrd="0" presId="urn:microsoft.com/office/officeart/2005/8/layout/vList2"/>
    <dgm:cxn modelId="{3983F2B5-DA53-410B-8C83-10AA8E0AF0C6}" type="presParOf" srcId="{B4DCC9A9-31DE-4F81-B29C-A48E350D64B1}" destId="{9C1F6065-D570-43B7-AE9F-313F9CDAB314}" srcOrd="3" destOrd="0" presId="urn:microsoft.com/office/officeart/2005/8/layout/vList2"/>
    <dgm:cxn modelId="{72649ED9-C974-4710-A476-523E300E7E37}" type="presParOf" srcId="{B4DCC9A9-31DE-4F81-B29C-A48E350D64B1}" destId="{05446820-6233-42F7-82F2-350EF1675059}" srcOrd="4" destOrd="0" presId="urn:microsoft.com/office/officeart/2005/8/layout/vList2"/>
    <dgm:cxn modelId="{7FD2BA6A-451E-48C6-8952-51C2640064F8}" type="presParOf" srcId="{B4DCC9A9-31DE-4F81-B29C-A48E350D64B1}" destId="{78751641-124C-4D71-BFE9-A7D5EA2E18ED}" srcOrd="5" destOrd="0" presId="urn:microsoft.com/office/officeart/2005/8/layout/vList2"/>
    <dgm:cxn modelId="{1FE37D0D-7AA9-426E-98FA-274531189797}" type="presParOf" srcId="{B4DCC9A9-31DE-4F81-B29C-A48E350D64B1}" destId="{504C4CE2-C852-451B-91D6-270F2DF779C1}" srcOrd="6" destOrd="0" presId="urn:microsoft.com/office/officeart/2005/8/layout/vList2"/>
    <dgm:cxn modelId="{8ECD1CEF-E7F3-4913-918B-5894E28A10A3}" type="presParOf" srcId="{B4DCC9A9-31DE-4F81-B29C-A48E350D64B1}" destId="{8F0E389A-B875-4138-A39E-BE10FE6E9135}" srcOrd="7" destOrd="0" presId="urn:microsoft.com/office/officeart/2005/8/layout/vList2"/>
    <dgm:cxn modelId="{3BF8860D-DD98-440C-8F9F-D41B39390FCE}" type="presParOf" srcId="{B4DCC9A9-31DE-4F81-B29C-A48E350D64B1}" destId="{18250E94-F3CA-4274-B6C3-39D0931F915F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D4E0D9-7C71-4B79-BFEC-DA188AF92C64}">
      <dsp:nvSpPr>
        <dsp:cNvPr id="0" name=""/>
        <dsp:cNvSpPr/>
      </dsp:nvSpPr>
      <dsp:spPr>
        <a:xfrm>
          <a:off x="470518" y="401062"/>
          <a:ext cx="1098000" cy="10980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C0612E-E15B-4F16-A4F0-098C30326FF9}">
      <dsp:nvSpPr>
        <dsp:cNvPr id="0" name=""/>
        <dsp:cNvSpPr/>
      </dsp:nvSpPr>
      <dsp:spPr>
        <a:xfrm>
          <a:off x="704518" y="635062"/>
          <a:ext cx="630000" cy="63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12CCFF-D89B-4903-A1C8-BF7158D4CDBE}">
      <dsp:nvSpPr>
        <dsp:cNvPr id="0" name=""/>
        <dsp:cNvSpPr/>
      </dsp:nvSpPr>
      <dsp:spPr>
        <a:xfrm>
          <a:off x="119518" y="184106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b-NO" sz="1700" kern="1200" dirty="0"/>
            <a:t>Er AMU relevant for folk?</a:t>
          </a:r>
          <a:endParaRPr lang="en-US" sz="1700" kern="1200" dirty="0"/>
        </a:p>
      </dsp:txBody>
      <dsp:txXfrm>
        <a:off x="119518" y="1841062"/>
        <a:ext cx="1800000" cy="720000"/>
      </dsp:txXfrm>
    </dsp:sp>
    <dsp:sp modelId="{E7905E9E-300C-4A48-B772-E4891CE3F73B}">
      <dsp:nvSpPr>
        <dsp:cNvPr id="0" name=""/>
        <dsp:cNvSpPr/>
      </dsp:nvSpPr>
      <dsp:spPr>
        <a:xfrm>
          <a:off x="2585519" y="401062"/>
          <a:ext cx="1098000" cy="10980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6698C0-A60B-491A-B3EE-22C44EF09F93}">
      <dsp:nvSpPr>
        <dsp:cNvPr id="0" name=""/>
        <dsp:cNvSpPr/>
      </dsp:nvSpPr>
      <dsp:spPr>
        <a:xfrm>
          <a:off x="2819519" y="635062"/>
          <a:ext cx="630000" cy="63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95EAD9-0CEE-426D-83BD-8472A39E90C3}">
      <dsp:nvSpPr>
        <dsp:cNvPr id="0" name=""/>
        <dsp:cNvSpPr/>
      </dsp:nvSpPr>
      <dsp:spPr>
        <a:xfrm>
          <a:off x="2234519" y="184106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b-NO" sz="1700" kern="1200" dirty="0"/>
            <a:t>Holder AMU på med saker folk er opptatt av?</a:t>
          </a:r>
          <a:endParaRPr lang="en-US" sz="1700" kern="1200" dirty="0"/>
        </a:p>
      </dsp:txBody>
      <dsp:txXfrm>
        <a:off x="2234519" y="1841062"/>
        <a:ext cx="1800000" cy="720000"/>
      </dsp:txXfrm>
    </dsp:sp>
    <dsp:sp modelId="{39E7172E-526F-4248-9932-7CA34E632405}">
      <dsp:nvSpPr>
        <dsp:cNvPr id="0" name=""/>
        <dsp:cNvSpPr/>
      </dsp:nvSpPr>
      <dsp:spPr>
        <a:xfrm>
          <a:off x="4700519" y="401062"/>
          <a:ext cx="1098000" cy="10980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94F980-9DA3-428C-99C6-FB3E7B5E3744}">
      <dsp:nvSpPr>
        <dsp:cNvPr id="0" name=""/>
        <dsp:cNvSpPr/>
      </dsp:nvSpPr>
      <dsp:spPr>
        <a:xfrm>
          <a:off x="4934519" y="635062"/>
          <a:ext cx="630000" cy="63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C71E80-D43E-43B2-AFA6-4F6CB2715029}">
      <dsp:nvSpPr>
        <dsp:cNvPr id="0" name=""/>
        <dsp:cNvSpPr/>
      </dsp:nvSpPr>
      <dsp:spPr>
        <a:xfrm>
          <a:off x="4349519" y="184106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b-NO" sz="1700" kern="1200"/>
            <a:t>Sier AMU fra hvor de går?</a:t>
          </a:r>
          <a:endParaRPr lang="en-US" sz="1700" kern="1200"/>
        </a:p>
      </dsp:txBody>
      <dsp:txXfrm>
        <a:off x="4349519" y="1841062"/>
        <a:ext cx="1800000" cy="720000"/>
      </dsp:txXfrm>
    </dsp:sp>
    <dsp:sp modelId="{04232987-0C03-4D73-A334-8DD8CACA24C2}">
      <dsp:nvSpPr>
        <dsp:cNvPr id="0" name=""/>
        <dsp:cNvSpPr/>
      </dsp:nvSpPr>
      <dsp:spPr>
        <a:xfrm>
          <a:off x="470518" y="3011062"/>
          <a:ext cx="1098000" cy="10980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EE5DAD-D825-42CC-936A-8EA3D3ABD14E}">
      <dsp:nvSpPr>
        <dsp:cNvPr id="0" name=""/>
        <dsp:cNvSpPr/>
      </dsp:nvSpPr>
      <dsp:spPr>
        <a:xfrm>
          <a:off x="704518" y="3245062"/>
          <a:ext cx="630000" cy="63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F5961E-DB53-4FC0-B00D-477D431B931E}">
      <dsp:nvSpPr>
        <dsp:cNvPr id="0" name=""/>
        <dsp:cNvSpPr/>
      </dsp:nvSpPr>
      <dsp:spPr>
        <a:xfrm>
          <a:off x="119518" y="445106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b-NO" sz="1700" kern="1200"/>
            <a:t>Stiller folk forventninger til AMU?</a:t>
          </a:r>
          <a:endParaRPr lang="en-US" sz="1700" kern="1200"/>
        </a:p>
      </dsp:txBody>
      <dsp:txXfrm>
        <a:off x="119518" y="4451062"/>
        <a:ext cx="1800000" cy="720000"/>
      </dsp:txXfrm>
    </dsp:sp>
    <dsp:sp modelId="{0ADD603A-2C8F-4224-B00A-C6A182F597BA}">
      <dsp:nvSpPr>
        <dsp:cNvPr id="0" name=""/>
        <dsp:cNvSpPr/>
      </dsp:nvSpPr>
      <dsp:spPr>
        <a:xfrm>
          <a:off x="2585519" y="3011062"/>
          <a:ext cx="1098000" cy="10980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44B788-A469-4DC6-A1F4-AF1EC64B3714}">
      <dsp:nvSpPr>
        <dsp:cNvPr id="0" name=""/>
        <dsp:cNvSpPr/>
      </dsp:nvSpPr>
      <dsp:spPr>
        <a:xfrm>
          <a:off x="2819519" y="3245062"/>
          <a:ext cx="630000" cy="63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233F2C-0535-4DEC-889B-A1C1A077FA52}">
      <dsp:nvSpPr>
        <dsp:cNvPr id="0" name=""/>
        <dsp:cNvSpPr/>
      </dsp:nvSpPr>
      <dsp:spPr>
        <a:xfrm>
          <a:off x="2234519" y="445106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b-NO" sz="1700" kern="1200"/>
            <a:t>Setter AMU seg mål for hva de vil oppnå?</a:t>
          </a:r>
          <a:endParaRPr lang="en-US" sz="1700" kern="1200"/>
        </a:p>
      </dsp:txBody>
      <dsp:txXfrm>
        <a:off x="2234519" y="4451062"/>
        <a:ext cx="1800000" cy="720000"/>
      </dsp:txXfrm>
    </dsp:sp>
    <dsp:sp modelId="{AB9B8AF6-2AB1-4211-858A-640FA71E5369}">
      <dsp:nvSpPr>
        <dsp:cNvPr id="0" name=""/>
        <dsp:cNvSpPr/>
      </dsp:nvSpPr>
      <dsp:spPr>
        <a:xfrm>
          <a:off x="4700519" y="3011062"/>
          <a:ext cx="1098000" cy="10980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B586E5-EFB6-4392-A557-279E79A81E5E}">
      <dsp:nvSpPr>
        <dsp:cNvPr id="0" name=""/>
        <dsp:cNvSpPr/>
      </dsp:nvSpPr>
      <dsp:spPr>
        <a:xfrm>
          <a:off x="4934519" y="3245062"/>
          <a:ext cx="630000" cy="630000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0548EF-EFAA-40DF-9E05-6AD82DD9C44F}">
      <dsp:nvSpPr>
        <dsp:cNvPr id="0" name=""/>
        <dsp:cNvSpPr/>
      </dsp:nvSpPr>
      <dsp:spPr>
        <a:xfrm>
          <a:off x="4349519" y="445106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b-NO" sz="1700" kern="1200"/>
            <a:t>Etterspør AMU innspill og aktiviteter?</a:t>
          </a:r>
          <a:endParaRPr lang="en-US" sz="1700" kern="1200"/>
        </a:p>
      </dsp:txBody>
      <dsp:txXfrm>
        <a:off x="4349519" y="4451062"/>
        <a:ext cx="18000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C2CCD9-410E-4E83-939D-2B7EBB44D2FA}">
      <dsp:nvSpPr>
        <dsp:cNvPr id="0" name=""/>
        <dsp:cNvSpPr/>
      </dsp:nvSpPr>
      <dsp:spPr>
        <a:xfrm>
          <a:off x="0" y="0"/>
          <a:ext cx="3938928" cy="8906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300" kern="1200"/>
            <a:t>Historieforteller?</a:t>
          </a:r>
          <a:endParaRPr lang="en-US" sz="2300" kern="1200"/>
        </a:p>
      </dsp:txBody>
      <dsp:txXfrm>
        <a:off x="26085" y="26085"/>
        <a:ext cx="2873692" cy="838437"/>
      </dsp:txXfrm>
    </dsp:sp>
    <dsp:sp modelId="{59AE3660-51A3-47AF-A489-F913CBFF18AA}">
      <dsp:nvSpPr>
        <dsp:cNvPr id="0" name=""/>
        <dsp:cNvSpPr/>
      </dsp:nvSpPr>
      <dsp:spPr>
        <a:xfrm>
          <a:off x="294140" y="1014302"/>
          <a:ext cx="3938928" cy="8906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300" kern="1200"/>
            <a:t>Sandpåstrøer?</a:t>
          </a:r>
          <a:endParaRPr lang="en-US" sz="2300" kern="1200"/>
        </a:p>
      </dsp:txBody>
      <dsp:txXfrm>
        <a:off x="320225" y="1040387"/>
        <a:ext cx="3013722" cy="838437"/>
      </dsp:txXfrm>
    </dsp:sp>
    <dsp:sp modelId="{38B259D8-CB8C-4978-9485-631DECB2ACE9}">
      <dsp:nvSpPr>
        <dsp:cNvPr id="0" name=""/>
        <dsp:cNvSpPr/>
      </dsp:nvSpPr>
      <dsp:spPr>
        <a:xfrm>
          <a:off x="588281" y="2028605"/>
          <a:ext cx="3938928" cy="8906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300" kern="1200"/>
            <a:t>Forpliktet samarbeidsutvalg?</a:t>
          </a:r>
          <a:endParaRPr lang="en-US" sz="2300" kern="1200"/>
        </a:p>
      </dsp:txBody>
      <dsp:txXfrm>
        <a:off x="614366" y="2054690"/>
        <a:ext cx="3013722" cy="838437"/>
      </dsp:txXfrm>
    </dsp:sp>
    <dsp:sp modelId="{6152C089-9D30-44BE-BE8E-321AB040C644}">
      <dsp:nvSpPr>
        <dsp:cNvPr id="0" name=""/>
        <dsp:cNvSpPr/>
      </dsp:nvSpPr>
      <dsp:spPr>
        <a:xfrm>
          <a:off x="882422" y="3042908"/>
          <a:ext cx="3938928" cy="8906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300" kern="1200"/>
            <a:t>Strategisk medspiller i arbeidsmiljøspørsmål?</a:t>
          </a:r>
          <a:endParaRPr lang="en-US" sz="2300" kern="1200"/>
        </a:p>
      </dsp:txBody>
      <dsp:txXfrm>
        <a:off x="908507" y="3068993"/>
        <a:ext cx="3013722" cy="838437"/>
      </dsp:txXfrm>
    </dsp:sp>
    <dsp:sp modelId="{3ABC68AE-603C-4203-8582-3EF5C46CD13E}">
      <dsp:nvSpPr>
        <dsp:cNvPr id="0" name=""/>
        <dsp:cNvSpPr/>
      </dsp:nvSpPr>
      <dsp:spPr>
        <a:xfrm>
          <a:off x="1176562" y="4057210"/>
          <a:ext cx="3938928" cy="8906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300" kern="1200"/>
            <a:t>Den sentrale samarbeidsarenaen?</a:t>
          </a:r>
          <a:endParaRPr lang="en-US" sz="2300" kern="1200"/>
        </a:p>
      </dsp:txBody>
      <dsp:txXfrm>
        <a:off x="1202647" y="4083295"/>
        <a:ext cx="3013722" cy="838437"/>
      </dsp:txXfrm>
    </dsp:sp>
    <dsp:sp modelId="{55D5FDB7-0479-492D-929A-5D9232AAC0F9}">
      <dsp:nvSpPr>
        <dsp:cNvPr id="0" name=""/>
        <dsp:cNvSpPr/>
      </dsp:nvSpPr>
      <dsp:spPr>
        <a:xfrm>
          <a:off x="3360033" y="650638"/>
          <a:ext cx="578894" cy="57889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3490284" y="650638"/>
        <a:ext cx="318392" cy="435618"/>
      </dsp:txXfrm>
    </dsp:sp>
    <dsp:sp modelId="{27233680-2C61-4CF0-8B2E-37FC3D025FBB}">
      <dsp:nvSpPr>
        <dsp:cNvPr id="0" name=""/>
        <dsp:cNvSpPr/>
      </dsp:nvSpPr>
      <dsp:spPr>
        <a:xfrm>
          <a:off x="3654174" y="1664940"/>
          <a:ext cx="578894" cy="57889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3784425" y="1664940"/>
        <a:ext cx="318392" cy="435618"/>
      </dsp:txXfrm>
    </dsp:sp>
    <dsp:sp modelId="{EC2D5BFB-749E-423C-9C78-02FE1982EE27}">
      <dsp:nvSpPr>
        <dsp:cNvPr id="0" name=""/>
        <dsp:cNvSpPr/>
      </dsp:nvSpPr>
      <dsp:spPr>
        <a:xfrm>
          <a:off x="3948314" y="2664399"/>
          <a:ext cx="578894" cy="57889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4078565" y="2664399"/>
        <a:ext cx="318392" cy="435618"/>
      </dsp:txXfrm>
    </dsp:sp>
    <dsp:sp modelId="{F0B6C604-E36A-4B07-ADCB-DD09FBBE37ED}">
      <dsp:nvSpPr>
        <dsp:cNvPr id="0" name=""/>
        <dsp:cNvSpPr/>
      </dsp:nvSpPr>
      <dsp:spPr>
        <a:xfrm>
          <a:off x="4242455" y="3688598"/>
          <a:ext cx="578894" cy="57889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4372706" y="3688598"/>
        <a:ext cx="318392" cy="4356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EC0742-A034-4502-B233-853134640669}">
      <dsp:nvSpPr>
        <dsp:cNvPr id="0" name=""/>
        <dsp:cNvSpPr/>
      </dsp:nvSpPr>
      <dsp:spPr>
        <a:xfrm>
          <a:off x="0" y="672"/>
          <a:ext cx="6513603" cy="111230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800" kern="1200"/>
            <a:t>Hvilke saker kommer til AMU?</a:t>
          </a:r>
          <a:endParaRPr lang="en-US" sz="2800" kern="1200"/>
        </a:p>
      </dsp:txBody>
      <dsp:txXfrm>
        <a:off x="54298" y="54970"/>
        <a:ext cx="6405007" cy="1003708"/>
      </dsp:txXfrm>
    </dsp:sp>
    <dsp:sp modelId="{F8B78407-8DE4-4437-A121-BB797E1FCDE6}">
      <dsp:nvSpPr>
        <dsp:cNvPr id="0" name=""/>
        <dsp:cNvSpPr/>
      </dsp:nvSpPr>
      <dsp:spPr>
        <a:xfrm>
          <a:off x="0" y="1193616"/>
          <a:ext cx="6513603" cy="111230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800" kern="1200"/>
            <a:t>Er det ledelsen som informerer om det de har på gang?</a:t>
          </a:r>
          <a:endParaRPr lang="en-US" sz="2800" kern="1200"/>
        </a:p>
      </dsp:txBody>
      <dsp:txXfrm>
        <a:off x="54298" y="1247914"/>
        <a:ext cx="6405007" cy="1003708"/>
      </dsp:txXfrm>
    </dsp:sp>
    <dsp:sp modelId="{05446820-6233-42F7-82F2-350EF1675059}">
      <dsp:nvSpPr>
        <dsp:cNvPr id="0" name=""/>
        <dsp:cNvSpPr/>
      </dsp:nvSpPr>
      <dsp:spPr>
        <a:xfrm>
          <a:off x="0" y="2386560"/>
          <a:ext cx="6513603" cy="111230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800" kern="1200"/>
            <a:t>Er saklista basert på krav fra verneombudene?</a:t>
          </a:r>
          <a:endParaRPr lang="en-US" sz="2800" kern="1200"/>
        </a:p>
      </dsp:txBody>
      <dsp:txXfrm>
        <a:off x="54298" y="2440858"/>
        <a:ext cx="6405007" cy="1003708"/>
      </dsp:txXfrm>
    </dsp:sp>
    <dsp:sp modelId="{504C4CE2-C852-451B-91D6-270F2DF779C1}">
      <dsp:nvSpPr>
        <dsp:cNvPr id="0" name=""/>
        <dsp:cNvSpPr/>
      </dsp:nvSpPr>
      <dsp:spPr>
        <a:xfrm>
          <a:off x="0" y="3579505"/>
          <a:ext cx="6513603" cy="111230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800" kern="1200"/>
            <a:t>Settes sakslista opp i samarbeid?</a:t>
          </a:r>
          <a:endParaRPr lang="en-US" sz="2800" kern="1200"/>
        </a:p>
      </dsp:txBody>
      <dsp:txXfrm>
        <a:off x="54298" y="3633803"/>
        <a:ext cx="6405007" cy="1003708"/>
      </dsp:txXfrm>
    </dsp:sp>
    <dsp:sp modelId="{18250E94-F3CA-4274-B6C3-39D0931F915F}">
      <dsp:nvSpPr>
        <dsp:cNvPr id="0" name=""/>
        <dsp:cNvSpPr/>
      </dsp:nvSpPr>
      <dsp:spPr>
        <a:xfrm>
          <a:off x="0" y="4772449"/>
          <a:ext cx="6513603" cy="111230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800" kern="1200" dirty="0"/>
            <a:t>Er det kun «</a:t>
          </a:r>
          <a:r>
            <a:rPr lang="nb-NO" sz="2800" kern="1200" dirty="0" err="1"/>
            <a:t>dei</a:t>
          </a:r>
          <a:r>
            <a:rPr lang="nb-NO" sz="2800" kern="1200" dirty="0"/>
            <a:t> faste </a:t>
          </a:r>
          <a:r>
            <a:rPr lang="nb-NO" sz="2800" kern="1200" dirty="0" err="1"/>
            <a:t>postane</a:t>
          </a:r>
          <a:r>
            <a:rPr lang="nb-NO" sz="2800" kern="1200" dirty="0"/>
            <a:t>»?</a:t>
          </a:r>
          <a:endParaRPr lang="en-US" sz="2800" kern="1200" dirty="0"/>
        </a:p>
      </dsp:txBody>
      <dsp:txXfrm>
        <a:off x="54298" y="4826747"/>
        <a:ext cx="6405007" cy="10037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5D88B-8082-4FF4-9D1B-1FCDE23BC9C0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454402-0C54-485C-9363-C867BD5D2AF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1614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Plassholder for lysbilde 1">
            <a:extLst>
              <a:ext uri="{FF2B5EF4-FFF2-40B4-BE49-F238E27FC236}">
                <a16:creationId xmlns:a16="http://schemas.microsoft.com/office/drawing/2014/main" id="{DEC0914A-113A-42A2-A28A-340A29FE19F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Plassholder for notater 2">
            <a:extLst>
              <a:ext uri="{FF2B5EF4-FFF2-40B4-BE49-F238E27FC236}">
                <a16:creationId xmlns:a16="http://schemas.microsoft.com/office/drawing/2014/main" id="{355254F9-1F51-431D-A3B3-6D6017330E1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 altLang="nb-NO"/>
          </a:p>
        </p:txBody>
      </p:sp>
      <p:sp>
        <p:nvSpPr>
          <p:cNvPr id="47108" name="Plassholder for lysbildenummer 3">
            <a:extLst>
              <a:ext uri="{FF2B5EF4-FFF2-40B4-BE49-F238E27FC236}">
                <a16:creationId xmlns:a16="http://schemas.microsoft.com/office/drawing/2014/main" id="{E7726E3D-6F33-4B4B-88E6-7501682CAEE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41FB65B-C426-4363-89D7-90C5A979CB14}" type="slidenum">
              <a:rPr lang="nb-NO" altLang="nb-NO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nb-NO" altLang="nb-NO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90CDF61-9ED4-4633-B8E7-6142D68810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0969BB66-037F-4610-AA87-8340FC066C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99BA518-3CAB-4E7E-8E52-C1A1184B8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BF390-EECD-4D7A-99CE-946CDAD09342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87567DF-6B77-4A43-99FC-CAB1F3B04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631BBAF-0235-4C25-B85C-8B1BC25BB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036E2-8A0B-4871-A6A9-0E84E378EC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3367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2685549-512B-422E-841A-5CB26D518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6E05B670-5D00-45EC-BEDC-2E4AE892B4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CD06606-F893-4107-9F9A-122B2AA39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BF390-EECD-4D7A-99CE-946CDAD09342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2DA29A4-978D-4055-8262-CF5726A54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75AD532-8D85-436E-822B-CD2D1EE4F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036E2-8A0B-4871-A6A9-0E84E378EC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2395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650F0FF2-EDD7-4210-A6D8-63075D2753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0BB984DA-6E1B-414E-94BB-9904A59E20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5F6D9EC-A27F-4AE5-88BD-EF66364C7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BF390-EECD-4D7A-99CE-946CDAD09342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5022920-5A08-4702-A941-C28665ACC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9826647-91C9-42C5-9DC6-09EB731C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036E2-8A0B-4871-A6A9-0E84E378EC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57647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BA01D4C-B002-44CB-8297-2093EB302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924C454-6329-45C4-B9A8-419493480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17011B8-E691-4DBF-8512-8AAC0EC02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BF390-EECD-4D7A-99CE-946CDAD09342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DCC4056-FE53-4D8F-8D46-6F1CB51A1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7C16291-14CA-475A-922B-B531ABC4F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036E2-8A0B-4871-A6A9-0E84E378EC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9877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76EFCE2-7B15-4409-B27E-21CEB3F45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7FC9F93-0D08-4D6D-A05F-0D84AA99B4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9980400-2B40-425C-8C40-D77D28B6F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BF390-EECD-4D7A-99CE-946CDAD09342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9603493-BAD7-4D3D-872F-4E1E52EA4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6665E42-3A47-4B88-B3D4-F87ED69A3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036E2-8A0B-4871-A6A9-0E84E378EC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73673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84DBC76-A49C-444F-B51A-EC63316FB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CA96635-1552-4507-8794-31928F0D6E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A088088-5CBC-4718-A3DB-EDC56E82A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F19F2BE-FE2F-48CD-B625-CE29FB520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BF390-EECD-4D7A-99CE-946CDAD09342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A5DA896-CF3F-44B1-8958-686970021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3E8C111-61E9-474F-9765-BE2892694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036E2-8A0B-4871-A6A9-0E84E378EC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04492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5026010-BD71-429B-9FF3-A4129AF61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59DA5F1-C49E-4365-A7D2-67D227D89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95A6B2D-1479-47B6-AAD9-F130A06464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AFD5CB00-E594-483B-9896-AF7B5BE776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617958A6-A688-4C68-A7C0-FC01E5C1DD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0D2DB58E-973C-409A-9E37-55E0AD46E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BF390-EECD-4D7A-99CE-946CDAD09342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DF9E8EF6-963C-4BCB-85BC-9D4B99AF1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49A9927E-B3D5-4A82-9090-1423E481C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036E2-8A0B-4871-A6A9-0E84E378EC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5064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6D89165-558E-48D0-A470-9708E3D5E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DA69FE5-A4DC-4CC3-84C8-D71A7B5FD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BF390-EECD-4D7A-99CE-946CDAD09342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4ED78C8-18A2-43DB-B17E-6034ED7D1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47B572B-FAC6-4541-A44F-269E00506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036E2-8A0B-4871-A6A9-0E84E378EC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4690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8074E97D-3A0E-40C4-9BC1-6D7DD3C7C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BF390-EECD-4D7A-99CE-946CDAD09342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60ABB9CB-EF29-4286-A1CA-22058C93E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254B51DD-D67E-4BD6-A355-5380A3B2F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036E2-8A0B-4871-A6A9-0E84E378EC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2076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E49E254-46D1-427C-A777-527AA6C9D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9A1A615-4AC5-4F10-B6C0-146D96486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BA9AC1F9-6046-4DE4-89CE-ADDFD89354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002B595-6C3C-4988-A47B-888AABD0A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BF390-EECD-4D7A-99CE-946CDAD09342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99BB411-DA50-4494-A733-8970A3103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A86E4AB-8880-4B3B-8B82-20072F1A3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036E2-8A0B-4871-A6A9-0E84E378EC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685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0963A50-B6BE-491C-9FBF-9BC776A3A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3D031676-290B-4A5E-B495-62213913DB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CBC47F0-12F0-4AB2-B8E8-C869053061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3BB484A-E6D0-46AB-BF49-634E55EA2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BF390-EECD-4D7A-99CE-946CDAD09342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9D3C3F1-53DF-47B9-98D5-26AB70513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98FAEFD-A8C9-4915-AA92-04A9CA76B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036E2-8A0B-4871-A6A9-0E84E378EC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1751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A62A237D-EB18-49EE-B13B-75B556A75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635D1FF-06AE-4281-BC11-817D98A71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B9ACF4D-E0E8-431F-8ED1-2E181F84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BF390-EECD-4D7A-99CE-946CDAD09342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B9062FE-DB40-41E7-9884-725985CDB9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9D64CFF-1399-4FA6-8687-99AA76457D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036E2-8A0B-4871-A6A9-0E84E378EC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75680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6197D16-FE75-4A0E-A0C9-28C0F04A4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57022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A8FCEC6-4B30-4FF2-8B32-504BEAEA3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716" b="9820"/>
          <a:stretch>
            <a:fillRect/>
          </a:stretch>
        </p:blipFill>
        <p:spPr>
          <a:xfrm>
            <a:off x="0" y="3808676"/>
            <a:ext cx="12192000" cy="3049325"/>
          </a:xfrm>
          <a:custGeom>
            <a:avLst/>
            <a:gdLst>
              <a:gd name="connsiteX0" fmla="*/ 0 w 12192000"/>
              <a:gd name="connsiteY0" fmla="*/ 0 h 3049325"/>
              <a:gd name="connsiteX1" fmla="*/ 12192000 w 12192000"/>
              <a:gd name="connsiteY1" fmla="*/ 0 h 3049325"/>
              <a:gd name="connsiteX2" fmla="*/ 12192000 w 12192000"/>
              <a:gd name="connsiteY2" fmla="*/ 3049325 h 3049325"/>
              <a:gd name="connsiteX3" fmla="*/ 0 w 12192000"/>
              <a:gd name="connsiteY3" fmla="*/ 3049325 h 3049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049325">
                <a:moveTo>
                  <a:pt x="0" y="0"/>
                </a:moveTo>
                <a:lnTo>
                  <a:pt x="12192000" y="0"/>
                </a:lnTo>
                <a:lnTo>
                  <a:pt x="12192000" y="3049325"/>
                </a:lnTo>
                <a:lnTo>
                  <a:pt x="0" y="3049325"/>
                </a:lnTo>
                <a:close/>
              </a:path>
            </a:pathLst>
          </a:cu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B216400D-5474-43DE-87E8-A330535BFA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484" y="1191796"/>
            <a:ext cx="10021446" cy="2976344"/>
          </a:xfrm>
        </p:spPr>
        <p:txBody>
          <a:bodyPr anchor="ctr">
            <a:normAutofit/>
          </a:bodyPr>
          <a:lstStyle/>
          <a:p>
            <a:pPr algn="l"/>
            <a:r>
              <a:rPr lang="nb-NO" sz="6600" b="1">
                <a:solidFill>
                  <a:srgbClr val="FFFFFF"/>
                </a:solidFill>
              </a:rPr>
              <a:t>AMU – kjent, ukjent eller gresk for folk på gata?</a:t>
            </a:r>
            <a:endParaRPr lang="nb-NO" sz="6600">
              <a:solidFill>
                <a:srgbClr val="FFFFFF"/>
              </a:solidFill>
            </a:endParaRP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C55A05C3-A3B8-47F2-932F-C7AE07ED1A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788" y="5318990"/>
            <a:ext cx="9416898" cy="723670"/>
          </a:xfrm>
        </p:spPr>
        <p:txBody>
          <a:bodyPr anchor="t">
            <a:normAutofit/>
          </a:bodyPr>
          <a:lstStyle/>
          <a:p>
            <a:pPr algn="l"/>
            <a:r>
              <a:rPr lang="nb-NO" sz="1800" dirty="0">
                <a:solidFill>
                  <a:srgbClr val="000000"/>
                </a:solidFill>
              </a:rPr>
              <a:t>HMS Tinget 2019 – AMU-dagen</a:t>
            </a:r>
          </a:p>
          <a:p>
            <a:pPr algn="l"/>
            <a:r>
              <a:rPr lang="nb-NO" sz="1800" dirty="0">
                <a:solidFill>
                  <a:srgbClr val="000000"/>
                </a:solidFill>
              </a:rPr>
              <a:t>Arne B</a:t>
            </a:r>
          </a:p>
        </p:txBody>
      </p:sp>
    </p:spTree>
    <p:extLst>
      <p:ext uri="{BB962C8B-B14F-4D97-AF65-F5344CB8AC3E}">
        <p14:creationId xmlns:p14="http://schemas.microsoft.com/office/powerpoint/2010/main" val="2904703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5" name="Picture 74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tel 3">
            <a:extLst>
              <a:ext uri="{FF2B5EF4-FFF2-40B4-BE49-F238E27FC236}">
                <a16:creationId xmlns:a16="http://schemas.microsoft.com/office/drawing/2014/main" id="{FEA9A686-58D4-4573-8BDA-27D66FFAB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 sz="5400" dirty="0">
                <a:solidFill>
                  <a:srgbClr val="000000"/>
                </a:solidFill>
              </a:rPr>
              <a:t>AMU </a:t>
            </a:r>
          </a:p>
        </p:txBody>
      </p:sp>
      <p:sp>
        <p:nvSpPr>
          <p:cNvPr id="77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195" name="Plassholder for innhold 7">
            <a:extLst>
              <a:ext uri="{FF2B5EF4-FFF2-40B4-BE49-F238E27FC236}">
                <a16:creationId xmlns:a16="http://schemas.microsoft.com/office/drawing/2014/main" id="{43337481-DDAA-47BA-B21B-C8FEEF96A28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174"/>
          <a:stretch/>
        </p:blipFill>
        <p:spPr>
          <a:xfrm>
            <a:off x="20" y="907231"/>
            <a:ext cx="4838021" cy="5063738"/>
          </a:xfrm>
          <a:custGeom>
            <a:avLst/>
            <a:gdLst>
              <a:gd name="connsiteX0" fmla="*/ 2306172 w 4838041"/>
              <a:gd name="connsiteY0" fmla="*/ 0 h 5063738"/>
              <a:gd name="connsiteX1" fmla="*/ 4838041 w 4838041"/>
              <a:gd name="connsiteY1" fmla="*/ 2531869 h 5063738"/>
              <a:gd name="connsiteX2" fmla="*/ 2306172 w 4838041"/>
              <a:gd name="connsiteY2" fmla="*/ 5063738 h 5063738"/>
              <a:gd name="connsiteX3" fmla="*/ 79886 w 4838041"/>
              <a:gd name="connsiteY3" fmla="*/ 3738709 h 5063738"/>
              <a:gd name="connsiteX4" fmla="*/ 0 w 4838041"/>
              <a:gd name="connsiteY4" fmla="*/ 3572876 h 5063738"/>
              <a:gd name="connsiteX5" fmla="*/ 0 w 4838041"/>
              <a:gd name="connsiteY5" fmla="*/ 1490863 h 5063738"/>
              <a:gd name="connsiteX6" fmla="*/ 79886 w 4838041"/>
              <a:gd name="connsiteY6" fmla="*/ 1325030 h 5063738"/>
              <a:gd name="connsiteX7" fmla="*/ 2306172 w 4838041"/>
              <a:gd name="connsiteY7" fmla="*/ 0 h 5063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8196" name="Plassholder for tekst 5">
            <a:extLst>
              <a:ext uri="{FF2B5EF4-FFF2-40B4-BE49-F238E27FC236}">
                <a16:creationId xmlns:a16="http://schemas.microsoft.com/office/drawing/2014/main" id="{B832838A-3B0C-41D6-951B-C813F5E988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0574" y="2421682"/>
            <a:ext cx="4977578" cy="363928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altLang="nb-NO" sz="4000" dirty="0" err="1">
                <a:solidFill>
                  <a:srgbClr val="000000"/>
                </a:solidFill>
              </a:rPr>
              <a:t>Etterretningsorgan</a:t>
            </a:r>
            <a:r>
              <a:rPr lang="en-US" altLang="nb-NO" sz="4000" dirty="0">
                <a:solidFill>
                  <a:srgbClr val="000000"/>
                </a:solidFill>
              </a:rPr>
              <a:t>?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altLang="nb-NO" sz="4000" dirty="0">
                <a:solidFill>
                  <a:srgbClr val="000000"/>
                </a:solidFill>
              </a:rPr>
              <a:t>Tar alt </a:t>
            </a:r>
            <a:r>
              <a:rPr lang="en-US" altLang="nb-NO" sz="4000" dirty="0" err="1">
                <a:solidFill>
                  <a:srgbClr val="000000"/>
                </a:solidFill>
              </a:rPr>
              <a:t>til</a:t>
            </a:r>
            <a:r>
              <a:rPr lang="en-US" altLang="nb-NO" sz="4000" dirty="0">
                <a:solidFill>
                  <a:srgbClr val="000000"/>
                </a:solidFill>
              </a:rPr>
              <a:t> </a:t>
            </a:r>
            <a:r>
              <a:rPr lang="en-US" altLang="nb-NO" sz="4000" dirty="0" err="1">
                <a:solidFill>
                  <a:srgbClr val="000000"/>
                </a:solidFill>
              </a:rPr>
              <a:t>etterretning</a:t>
            </a:r>
            <a:endParaRPr lang="en-US" altLang="nb-NO" sz="4000" dirty="0">
              <a:solidFill>
                <a:srgbClr val="000000"/>
              </a:solidFill>
            </a:endParaRP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altLang="nb-NO" sz="4000" dirty="0">
                <a:solidFill>
                  <a:srgbClr val="000000"/>
                </a:solidFill>
              </a:rPr>
              <a:t>Holder </a:t>
            </a:r>
            <a:r>
              <a:rPr lang="en-US" altLang="nb-NO" sz="4000" dirty="0" err="1">
                <a:solidFill>
                  <a:srgbClr val="000000"/>
                </a:solidFill>
              </a:rPr>
              <a:t>mest</a:t>
            </a:r>
            <a:r>
              <a:rPr lang="en-US" altLang="nb-NO" sz="4000" dirty="0">
                <a:solidFill>
                  <a:srgbClr val="000000"/>
                </a:solidFill>
              </a:rPr>
              <a:t> </a:t>
            </a:r>
            <a:r>
              <a:rPr lang="en-US" altLang="nb-NO" sz="4000" dirty="0" err="1">
                <a:solidFill>
                  <a:srgbClr val="000000"/>
                </a:solidFill>
              </a:rPr>
              <a:t>skjult</a:t>
            </a:r>
            <a:r>
              <a:rPr lang="en-US" altLang="nb-NO" sz="4000" dirty="0">
                <a:solidFill>
                  <a:srgbClr val="000000"/>
                </a:solidFill>
              </a:rPr>
              <a:t> (HMS)?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08E89D5E-1885-4160-AC77-CC471DD1D0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tel 4">
            <a:extLst>
              <a:ext uri="{FF2B5EF4-FFF2-40B4-BE49-F238E27FC236}">
                <a16:creationId xmlns:a16="http://schemas.microsoft.com/office/drawing/2014/main" id="{E39E36FF-0554-4A38-861D-91E871BAF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7" y="712269"/>
            <a:ext cx="3370998" cy="5502264"/>
          </a:xfrm>
        </p:spPr>
        <p:txBody>
          <a:bodyPr>
            <a:normAutofit/>
          </a:bodyPr>
          <a:lstStyle/>
          <a:p>
            <a:r>
              <a:rPr lang="nb-NO" dirty="0">
                <a:solidFill>
                  <a:srgbClr val="FFFFFF"/>
                </a:solidFill>
              </a:rPr>
              <a:t>Hvem eller hva er AMU? </a:t>
            </a:r>
          </a:p>
        </p:txBody>
      </p:sp>
      <p:cxnSp>
        <p:nvCxnSpPr>
          <p:cNvPr id="18" name="Straight Connector 14">
            <a:extLst>
              <a:ext uri="{FF2B5EF4-FFF2-40B4-BE49-F238E27FC236}">
                <a16:creationId xmlns:a16="http://schemas.microsoft.com/office/drawing/2014/main" id="{550D2BD1-98F9-412D-905B-3A843EF40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Plassholder for innhold 5">
            <a:extLst>
              <a:ext uri="{FF2B5EF4-FFF2-40B4-BE49-F238E27FC236}">
                <a16:creationId xmlns:a16="http://schemas.microsoft.com/office/drawing/2014/main" id="{C88722A8-BFAB-47E2-9B86-E12B515B9E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5674686"/>
              </p:ext>
            </p:extLst>
          </p:nvPr>
        </p:nvGraphicFramePr>
        <p:xfrm>
          <a:off x="5280025" y="642938"/>
          <a:ext cx="6269038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9407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0499AD7B-99D4-4755-8966-F7BA04269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46920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1A06F89A-489D-4383-94C5-42F7FF2E9A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6CC2673E-7C48-4186-A941-8A3885A93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23236"/>
            <a:ext cx="3659777" cy="282090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nb-NO" sz="4000">
                <a:solidFill>
                  <a:srgbClr val="FFFFFF"/>
                </a:solidFill>
              </a:rPr>
              <a:t>Hva vil dere med AMU?</a:t>
            </a:r>
          </a:p>
        </p:txBody>
      </p:sp>
      <p:graphicFrame>
        <p:nvGraphicFramePr>
          <p:cNvPr id="46085" name="Plassholder for innhold 2">
            <a:extLst>
              <a:ext uri="{FF2B5EF4-FFF2-40B4-BE49-F238E27FC236}">
                <a16:creationId xmlns:a16="http://schemas.microsoft.com/office/drawing/2014/main" id="{D3ED186E-E6DF-4030-A1F6-0CF1326C9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3336860"/>
              </p:ext>
            </p:extLst>
          </p:nvPr>
        </p:nvGraphicFramePr>
        <p:xfrm>
          <a:off x="6091238" y="955653"/>
          <a:ext cx="5115491" cy="4947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Freeform: Shape 137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BDC0227A-2C75-4278-A7C1-D9BD5417A1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nb-NO">
                <a:solidFill>
                  <a:srgbClr val="FFFFFF"/>
                </a:solidFill>
              </a:rPr>
              <a:t>De riktige sakene? </a:t>
            </a:r>
          </a:p>
        </p:txBody>
      </p:sp>
      <p:graphicFrame>
        <p:nvGraphicFramePr>
          <p:cNvPr id="40965" name="Rectangle 3">
            <a:extLst>
              <a:ext uri="{FF2B5EF4-FFF2-40B4-BE49-F238E27FC236}">
                <a16:creationId xmlns:a16="http://schemas.microsoft.com/office/drawing/2014/main" id="{10C140A6-7DE1-4692-B078-676D94C2D5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8893680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tel 7">
            <a:extLst>
              <a:ext uri="{FF2B5EF4-FFF2-40B4-BE49-F238E27FC236}">
                <a16:creationId xmlns:a16="http://schemas.microsoft.com/office/drawing/2014/main" id="{E62166AB-5C49-44B6-BD6F-ECDF5F763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defRPr/>
            </a:pPr>
            <a: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Saker til behandling i AMU</a:t>
            </a:r>
          </a:p>
        </p:txBody>
      </p:sp>
      <p:pic>
        <p:nvPicPr>
          <p:cNvPr id="41987" name="Plassholder for innhold 10">
            <a:extLst>
              <a:ext uri="{FF2B5EF4-FFF2-40B4-BE49-F238E27FC236}">
                <a16:creationId xmlns:a16="http://schemas.microsoft.com/office/drawing/2014/main" id="{11682BC0-BE5B-4630-AA02-39934A30B85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54963" y="0"/>
            <a:ext cx="8304245" cy="658741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155</Words>
  <Application>Microsoft Macintosh PowerPoint</Application>
  <PresentationFormat>Widescreen</PresentationFormat>
  <Paragraphs>28</Paragraphs>
  <Slides>6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AMU – kjent, ukjent eller gresk for folk på gata?</vt:lpstr>
      <vt:lpstr>AMU </vt:lpstr>
      <vt:lpstr>Hvem eller hva er AMU? </vt:lpstr>
      <vt:lpstr>Hva vil dere med AMU?</vt:lpstr>
      <vt:lpstr>De riktige sakene? </vt:lpstr>
      <vt:lpstr>Saker til behandling i AMU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AMU – kjent, ukjent eller gresk for folk på gata?</dc:title>
  <dc:creator>Arne Bernhardsen</dc:creator>
  <cp:lastModifiedBy>Christian Herman</cp:lastModifiedBy>
  <cp:revision>1</cp:revision>
  <dcterms:created xsi:type="dcterms:W3CDTF">2019-03-26T07:10:31Z</dcterms:created>
  <dcterms:modified xsi:type="dcterms:W3CDTF">2019-03-26T08:02:12Z</dcterms:modified>
</cp:coreProperties>
</file>