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57" r:id="rId3"/>
    <p:sldId id="263" r:id="rId4"/>
    <p:sldId id="261" r:id="rId5"/>
    <p:sldId id="258" r:id="rId6"/>
    <p:sldId id="260" r:id="rId7"/>
    <p:sldId id="607" r:id="rId8"/>
    <p:sldId id="606" r:id="rId9"/>
    <p:sldId id="608" r:id="rId10"/>
    <p:sldId id="609" r:id="rId11"/>
    <p:sldId id="610" r:id="rId12"/>
    <p:sldId id="409" r:id="rId13"/>
    <p:sldId id="602" r:id="rId14"/>
    <p:sldId id="259" r:id="rId15"/>
    <p:sldId id="605" r:id="rId16"/>
    <p:sldId id="603" r:id="rId17"/>
    <p:sldId id="604" r:id="rId18"/>
    <p:sldId id="600" r:id="rId19"/>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78"/>
    <p:restoredTop sz="94168"/>
  </p:normalViewPr>
  <p:slideViewPr>
    <p:cSldViewPr snapToGrid="0" snapToObjects="1">
      <p:cViewPr varScale="1">
        <p:scale>
          <a:sx n="89" d="100"/>
          <a:sy n="89" d="100"/>
        </p:scale>
        <p:origin x="21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0B954C-EB05-CA40-89EA-1353ED906DAF}" type="doc">
      <dgm:prSet loTypeId="urn:microsoft.com/office/officeart/2005/8/layout/radial3" loCatId="" qsTypeId="urn:microsoft.com/office/officeart/2005/8/quickstyle/simple1" qsCatId="simple" csTypeId="urn:microsoft.com/office/officeart/2005/8/colors/accent1_2" csCatId="accent1" phldr="1"/>
      <dgm:spPr/>
      <dgm:t>
        <a:bodyPr/>
        <a:lstStyle/>
        <a:p>
          <a:endParaRPr lang="nb-NO"/>
        </a:p>
      </dgm:t>
    </dgm:pt>
    <dgm:pt modelId="{294255F7-972B-694A-BE1F-E20FD52D4D99}">
      <dgm:prSet phldrT="[Tekst]" custT="1"/>
      <dgm:spPr/>
      <dgm:t>
        <a:bodyPr/>
        <a:lstStyle/>
        <a:p>
          <a:r>
            <a:rPr lang="nb-NO" sz="4800" dirty="0">
              <a:solidFill>
                <a:schemeClr val="tx1"/>
              </a:solidFill>
            </a:rPr>
            <a:t>AMU</a:t>
          </a:r>
          <a:endParaRPr lang="nb-NO" sz="6500" dirty="0">
            <a:solidFill>
              <a:schemeClr val="tx1"/>
            </a:solidFill>
          </a:endParaRPr>
        </a:p>
      </dgm:t>
    </dgm:pt>
    <dgm:pt modelId="{7B89FF2D-BA90-9D49-B11F-D842D8E7C1C6}" type="parTrans" cxnId="{006F3CC3-8DE9-B946-95B1-AA8A96DFA4FE}">
      <dgm:prSet/>
      <dgm:spPr/>
      <dgm:t>
        <a:bodyPr/>
        <a:lstStyle/>
        <a:p>
          <a:endParaRPr lang="nb-NO"/>
        </a:p>
      </dgm:t>
    </dgm:pt>
    <dgm:pt modelId="{87C5AF64-268E-A945-AB5E-9EF06D87E0BB}" type="sibTrans" cxnId="{006F3CC3-8DE9-B946-95B1-AA8A96DFA4FE}">
      <dgm:prSet/>
      <dgm:spPr/>
      <dgm:t>
        <a:bodyPr/>
        <a:lstStyle/>
        <a:p>
          <a:endParaRPr lang="nb-NO"/>
        </a:p>
      </dgm:t>
    </dgm:pt>
    <dgm:pt modelId="{EB3F2859-5A0A-FB4F-A648-591ED0EF4700}">
      <dgm:prSet phldrT="[Tekst]" custT="1"/>
      <dgm:spPr/>
      <dgm:t>
        <a:bodyPr/>
        <a:lstStyle/>
        <a:p>
          <a:r>
            <a:rPr lang="nb-NO" sz="1600" dirty="0"/>
            <a:t>Ledelse/ Styre</a:t>
          </a:r>
        </a:p>
      </dgm:t>
    </dgm:pt>
    <dgm:pt modelId="{E3192433-9F13-034A-BAE2-3F6624A4FEC3}" type="parTrans" cxnId="{9CCE4BE1-9D92-F744-BAA9-B12B3653F111}">
      <dgm:prSet/>
      <dgm:spPr/>
      <dgm:t>
        <a:bodyPr/>
        <a:lstStyle/>
        <a:p>
          <a:endParaRPr lang="nb-NO"/>
        </a:p>
      </dgm:t>
    </dgm:pt>
    <dgm:pt modelId="{1153F409-D857-9C45-A40D-FB95D05F48FF}" type="sibTrans" cxnId="{9CCE4BE1-9D92-F744-BAA9-B12B3653F111}">
      <dgm:prSet/>
      <dgm:spPr/>
      <dgm:t>
        <a:bodyPr/>
        <a:lstStyle/>
        <a:p>
          <a:endParaRPr lang="nb-NO"/>
        </a:p>
      </dgm:t>
    </dgm:pt>
    <dgm:pt modelId="{0B01D2ED-DCB5-3A44-8751-22F74C729162}">
      <dgm:prSet phldrT="[Tekst]" custT="1"/>
      <dgm:spPr/>
      <dgm:t>
        <a:bodyPr/>
        <a:lstStyle/>
        <a:p>
          <a:r>
            <a:rPr lang="nb-NO" sz="1600" dirty="0"/>
            <a:t>Verne-ombud</a:t>
          </a:r>
        </a:p>
      </dgm:t>
    </dgm:pt>
    <dgm:pt modelId="{0C5F8E2C-FFDD-FD4B-83CF-B3C54584B028}" type="parTrans" cxnId="{D51D34B1-CC3A-454D-A45A-EEA94DCED47F}">
      <dgm:prSet/>
      <dgm:spPr/>
      <dgm:t>
        <a:bodyPr/>
        <a:lstStyle/>
        <a:p>
          <a:endParaRPr lang="nb-NO"/>
        </a:p>
      </dgm:t>
    </dgm:pt>
    <dgm:pt modelId="{81486930-3E4C-7F49-95E6-F95EB9053310}" type="sibTrans" cxnId="{D51D34B1-CC3A-454D-A45A-EEA94DCED47F}">
      <dgm:prSet/>
      <dgm:spPr/>
      <dgm:t>
        <a:bodyPr/>
        <a:lstStyle/>
        <a:p>
          <a:endParaRPr lang="nb-NO"/>
        </a:p>
      </dgm:t>
    </dgm:pt>
    <dgm:pt modelId="{D20ED040-4D09-6940-9902-C1F43BC1B5B5}">
      <dgm:prSet phldrT="[Tekst]" custT="1"/>
      <dgm:spPr/>
      <dgm:t>
        <a:bodyPr/>
        <a:lstStyle/>
        <a:p>
          <a:r>
            <a:rPr lang="nb-NO" sz="1600"/>
            <a:t>Bedrifts-helse-tjeneste</a:t>
          </a:r>
          <a:endParaRPr lang="nb-NO" sz="1600" dirty="0"/>
        </a:p>
      </dgm:t>
    </dgm:pt>
    <dgm:pt modelId="{2FABE7D4-A639-744F-95DA-1A27BFDE73E2}" type="parTrans" cxnId="{400F204E-580D-BF44-A7F0-642BCB0D8112}">
      <dgm:prSet/>
      <dgm:spPr/>
      <dgm:t>
        <a:bodyPr/>
        <a:lstStyle/>
        <a:p>
          <a:endParaRPr lang="nb-NO"/>
        </a:p>
      </dgm:t>
    </dgm:pt>
    <dgm:pt modelId="{132C4A3F-A53F-154A-918C-916F509B3A5B}" type="sibTrans" cxnId="{400F204E-580D-BF44-A7F0-642BCB0D8112}">
      <dgm:prSet/>
      <dgm:spPr/>
      <dgm:t>
        <a:bodyPr/>
        <a:lstStyle/>
        <a:p>
          <a:endParaRPr lang="nb-NO"/>
        </a:p>
      </dgm:t>
    </dgm:pt>
    <dgm:pt modelId="{0A3F2DFA-3D32-F147-A5EB-E6CB8C5AD515}">
      <dgm:prSet phldrT="[Tekst]" custT="1"/>
      <dgm:spPr/>
      <dgm:t>
        <a:bodyPr/>
        <a:lstStyle/>
        <a:p>
          <a:r>
            <a:rPr lang="nb-NO" sz="1600"/>
            <a:t>Under-utvalg</a:t>
          </a:r>
          <a:endParaRPr lang="nb-NO" sz="1600" dirty="0"/>
        </a:p>
      </dgm:t>
    </dgm:pt>
    <dgm:pt modelId="{292C54B1-C1C9-E14F-BF83-0541376DB03C}" type="parTrans" cxnId="{1C696AEB-DF8D-7741-97D9-43C29BE0FC52}">
      <dgm:prSet/>
      <dgm:spPr/>
      <dgm:t>
        <a:bodyPr/>
        <a:lstStyle/>
        <a:p>
          <a:endParaRPr lang="nb-NO"/>
        </a:p>
      </dgm:t>
    </dgm:pt>
    <dgm:pt modelId="{E59F61AE-21D9-864A-A510-30812CFEA6AD}" type="sibTrans" cxnId="{1C696AEB-DF8D-7741-97D9-43C29BE0FC52}">
      <dgm:prSet/>
      <dgm:spPr/>
      <dgm:t>
        <a:bodyPr/>
        <a:lstStyle/>
        <a:p>
          <a:endParaRPr lang="nb-NO"/>
        </a:p>
      </dgm:t>
    </dgm:pt>
    <dgm:pt modelId="{4876FE49-E321-5B4F-A44F-D808CE37CBFD}">
      <dgm:prSet phldrT="[Tekst]" custT="1"/>
      <dgm:spPr/>
      <dgm:t>
        <a:bodyPr/>
        <a:lstStyle/>
        <a:p>
          <a:r>
            <a:rPr lang="nb-NO" sz="1600" dirty="0"/>
            <a:t>Fag-foreninger</a:t>
          </a:r>
        </a:p>
      </dgm:t>
    </dgm:pt>
    <dgm:pt modelId="{F5B81134-2A05-0147-9E19-702666366DD5}" type="parTrans" cxnId="{6C52D24D-038C-7047-B7AF-438ADABC887B}">
      <dgm:prSet/>
      <dgm:spPr/>
      <dgm:t>
        <a:bodyPr/>
        <a:lstStyle/>
        <a:p>
          <a:endParaRPr lang="nb-NO"/>
        </a:p>
      </dgm:t>
    </dgm:pt>
    <dgm:pt modelId="{E4D17E0F-0D84-D047-9BF9-3358A28F1096}" type="sibTrans" cxnId="{6C52D24D-038C-7047-B7AF-438ADABC887B}">
      <dgm:prSet/>
      <dgm:spPr/>
      <dgm:t>
        <a:bodyPr/>
        <a:lstStyle/>
        <a:p>
          <a:endParaRPr lang="nb-NO"/>
        </a:p>
      </dgm:t>
    </dgm:pt>
    <dgm:pt modelId="{342A69E9-A214-8F46-8813-02B7E324D0B3}">
      <dgm:prSet phldrT="[Tekst]" custT="1"/>
      <dgm:spPr/>
      <dgm:t>
        <a:bodyPr/>
        <a:lstStyle/>
        <a:p>
          <a:r>
            <a:rPr lang="nb-NO" sz="1600" dirty="0"/>
            <a:t>Ansatte</a:t>
          </a:r>
        </a:p>
      </dgm:t>
    </dgm:pt>
    <dgm:pt modelId="{1B8D5CE3-9C25-EB4B-8E30-2312439BD8BE}" type="parTrans" cxnId="{3F165DF4-B04D-F44B-A20E-4CBAA97281CF}">
      <dgm:prSet/>
      <dgm:spPr/>
      <dgm:t>
        <a:bodyPr/>
        <a:lstStyle/>
        <a:p>
          <a:endParaRPr lang="nb-NO"/>
        </a:p>
      </dgm:t>
    </dgm:pt>
    <dgm:pt modelId="{D87DA2E8-283C-B148-A689-6476C7C70AB5}" type="sibTrans" cxnId="{3F165DF4-B04D-F44B-A20E-4CBAA97281CF}">
      <dgm:prSet/>
      <dgm:spPr/>
      <dgm:t>
        <a:bodyPr/>
        <a:lstStyle/>
        <a:p>
          <a:endParaRPr lang="nb-NO"/>
        </a:p>
      </dgm:t>
    </dgm:pt>
    <dgm:pt modelId="{357669B3-A13A-DD4E-BFE4-084BE42444F6}" type="pres">
      <dgm:prSet presAssocID="{DA0B954C-EB05-CA40-89EA-1353ED906DAF}" presName="composite" presStyleCnt="0">
        <dgm:presLayoutVars>
          <dgm:chMax val="1"/>
          <dgm:dir/>
          <dgm:resizeHandles val="exact"/>
        </dgm:presLayoutVars>
      </dgm:prSet>
      <dgm:spPr/>
    </dgm:pt>
    <dgm:pt modelId="{5A70F88C-1930-3140-BC26-46C68BB42BBB}" type="pres">
      <dgm:prSet presAssocID="{DA0B954C-EB05-CA40-89EA-1353ED906DAF}" presName="radial" presStyleCnt="0">
        <dgm:presLayoutVars>
          <dgm:animLvl val="ctr"/>
        </dgm:presLayoutVars>
      </dgm:prSet>
      <dgm:spPr/>
    </dgm:pt>
    <dgm:pt modelId="{2B22C70A-860E-714F-8910-95A0FA28906D}" type="pres">
      <dgm:prSet presAssocID="{294255F7-972B-694A-BE1F-E20FD52D4D99}" presName="centerShape" presStyleLbl="vennNode1" presStyleIdx="0" presStyleCnt="7"/>
      <dgm:spPr/>
    </dgm:pt>
    <dgm:pt modelId="{FE642E85-A365-684E-8557-4281C7E2FE79}" type="pres">
      <dgm:prSet presAssocID="{EB3F2859-5A0A-FB4F-A648-591ED0EF4700}" presName="node" presStyleLbl="vennNode1" presStyleIdx="1" presStyleCnt="7">
        <dgm:presLayoutVars>
          <dgm:bulletEnabled val="1"/>
        </dgm:presLayoutVars>
      </dgm:prSet>
      <dgm:spPr/>
    </dgm:pt>
    <dgm:pt modelId="{3252D401-7572-2946-B700-D7C2C36D3F9B}" type="pres">
      <dgm:prSet presAssocID="{0B01D2ED-DCB5-3A44-8751-22F74C729162}" presName="node" presStyleLbl="vennNode1" presStyleIdx="2" presStyleCnt="7">
        <dgm:presLayoutVars>
          <dgm:bulletEnabled val="1"/>
        </dgm:presLayoutVars>
      </dgm:prSet>
      <dgm:spPr/>
    </dgm:pt>
    <dgm:pt modelId="{44968F37-0206-E448-B035-B5E1D3DB5AF3}" type="pres">
      <dgm:prSet presAssocID="{D20ED040-4D09-6940-9902-C1F43BC1B5B5}" presName="node" presStyleLbl="vennNode1" presStyleIdx="3" presStyleCnt="7" custScaleX="111591" custScaleY="104894">
        <dgm:presLayoutVars>
          <dgm:bulletEnabled val="1"/>
        </dgm:presLayoutVars>
      </dgm:prSet>
      <dgm:spPr/>
    </dgm:pt>
    <dgm:pt modelId="{635DA16B-D616-4043-9CA6-172181C44176}" type="pres">
      <dgm:prSet presAssocID="{0A3F2DFA-3D32-F147-A5EB-E6CB8C5AD515}" presName="node" presStyleLbl="vennNode1" presStyleIdx="4" presStyleCnt="7">
        <dgm:presLayoutVars>
          <dgm:bulletEnabled val="1"/>
        </dgm:presLayoutVars>
      </dgm:prSet>
      <dgm:spPr/>
    </dgm:pt>
    <dgm:pt modelId="{5FABAEE8-ABBB-AE4A-BC09-DD219F7E7045}" type="pres">
      <dgm:prSet presAssocID="{4876FE49-E321-5B4F-A44F-D808CE37CBFD}" presName="node" presStyleLbl="vennNode1" presStyleIdx="5" presStyleCnt="7">
        <dgm:presLayoutVars>
          <dgm:bulletEnabled val="1"/>
        </dgm:presLayoutVars>
      </dgm:prSet>
      <dgm:spPr/>
    </dgm:pt>
    <dgm:pt modelId="{272F12F2-34F9-A141-88BB-B5E6CA3039B5}" type="pres">
      <dgm:prSet presAssocID="{342A69E9-A214-8F46-8813-02B7E324D0B3}" presName="node" presStyleLbl="vennNode1" presStyleIdx="6" presStyleCnt="7">
        <dgm:presLayoutVars>
          <dgm:bulletEnabled val="1"/>
        </dgm:presLayoutVars>
      </dgm:prSet>
      <dgm:spPr/>
    </dgm:pt>
  </dgm:ptLst>
  <dgm:cxnLst>
    <dgm:cxn modelId="{6542E713-5271-F14F-A83A-5EC6AD595CAE}" type="presOf" srcId="{294255F7-972B-694A-BE1F-E20FD52D4D99}" destId="{2B22C70A-860E-714F-8910-95A0FA28906D}" srcOrd="0" destOrd="0" presId="urn:microsoft.com/office/officeart/2005/8/layout/radial3"/>
    <dgm:cxn modelId="{ACCE5262-75CF-8A49-BE77-CCBCC8596069}" type="presOf" srcId="{4876FE49-E321-5B4F-A44F-D808CE37CBFD}" destId="{5FABAEE8-ABBB-AE4A-BC09-DD219F7E7045}" srcOrd="0" destOrd="0" presId="urn:microsoft.com/office/officeart/2005/8/layout/radial3"/>
    <dgm:cxn modelId="{BFD7E143-5AFC-B848-B1CB-8AC3FF0BAF4D}" type="presOf" srcId="{D20ED040-4D09-6940-9902-C1F43BC1B5B5}" destId="{44968F37-0206-E448-B035-B5E1D3DB5AF3}" srcOrd="0" destOrd="0" presId="urn:microsoft.com/office/officeart/2005/8/layout/radial3"/>
    <dgm:cxn modelId="{51E6D565-0184-8F4C-81FB-D1A2B7009D74}" type="presOf" srcId="{0A3F2DFA-3D32-F147-A5EB-E6CB8C5AD515}" destId="{635DA16B-D616-4043-9CA6-172181C44176}" srcOrd="0" destOrd="0" presId="urn:microsoft.com/office/officeart/2005/8/layout/radial3"/>
    <dgm:cxn modelId="{6C52D24D-038C-7047-B7AF-438ADABC887B}" srcId="{294255F7-972B-694A-BE1F-E20FD52D4D99}" destId="{4876FE49-E321-5B4F-A44F-D808CE37CBFD}" srcOrd="4" destOrd="0" parTransId="{F5B81134-2A05-0147-9E19-702666366DD5}" sibTransId="{E4D17E0F-0D84-D047-9BF9-3358A28F1096}"/>
    <dgm:cxn modelId="{400F204E-580D-BF44-A7F0-642BCB0D8112}" srcId="{294255F7-972B-694A-BE1F-E20FD52D4D99}" destId="{D20ED040-4D09-6940-9902-C1F43BC1B5B5}" srcOrd="2" destOrd="0" parTransId="{2FABE7D4-A639-744F-95DA-1A27BFDE73E2}" sibTransId="{132C4A3F-A53F-154A-918C-916F509B3A5B}"/>
    <dgm:cxn modelId="{86349A79-19FC-A142-923D-F024080687B7}" type="presOf" srcId="{342A69E9-A214-8F46-8813-02B7E324D0B3}" destId="{272F12F2-34F9-A141-88BB-B5E6CA3039B5}" srcOrd="0" destOrd="0" presId="urn:microsoft.com/office/officeart/2005/8/layout/radial3"/>
    <dgm:cxn modelId="{8AF70493-7103-E847-B8CF-36D25C452097}" type="presOf" srcId="{0B01D2ED-DCB5-3A44-8751-22F74C729162}" destId="{3252D401-7572-2946-B700-D7C2C36D3F9B}" srcOrd="0" destOrd="0" presId="urn:microsoft.com/office/officeart/2005/8/layout/radial3"/>
    <dgm:cxn modelId="{D51D34B1-CC3A-454D-A45A-EEA94DCED47F}" srcId="{294255F7-972B-694A-BE1F-E20FD52D4D99}" destId="{0B01D2ED-DCB5-3A44-8751-22F74C729162}" srcOrd="1" destOrd="0" parTransId="{0C5F8E2C-FFDD-FD4B-83CF-B3C54584B028}" sibTransId="{81486930-3E4C-7F49-95E6-F95EB9053310}"/>
    <dgm:cxn modelId="{006F3CC3-8DE9-B946-95B1-AA8A96DFA4FE}" srcId="{DA0B954C-EB05-CA40-89EA-1353ED906DAF}" destId="{294255F7-972B-694A-BE1F-E20FD52D4D99}" srcOrd="0" destOrd="0" parTransId="{7B89FF2D-BA90-9D49-B11F-D842D8E7C1C6}" sibTransId="{87C5AF64-268E-A945-AB5E-9EF06D87E0BB}"/>
    <dgm:cxn modelId="{DF5758C4-931B-564B-A09F-CC0256F3B6C1}" type="presOf" srcId="{EB3F2859-5A0A-FB4F-A648-591ED0EF4700}" destId="{FE642E85-A365-684E-8557-4281C7E2FE79}" srcOrd="0" destOrd="0" presId="urn:microsoft.com/office/officeart/2005/8/layout/radial3"/>
    <dgm:cxn modelId="{1B163EDC-0247-8849-844C-5582DAEC3142}" type="presOf" srcId="{DA0B954C-EB05-CA40-89EA-1353ED906DAF}" destId="{357669B3-A13A-DD4E-BFE4-084BE42444F6}" srcOrd="0" destOrd="0" presId="urn:microsoft.com/office/officeart/2005/8/layout/radial3"/>
    <dgm:cxn modelId="{9CCE4BE1-9D92-F744-BAA9-B12B3653F111}" srcId="{294255F7-972B-694A-BE1F-E20FD52D4D99}" destId="{EB3F2859-5A0A-FB4F-A648-591ED0EF4700}" srcOrd="0" destOrd="0" parTransId="{E3192433-9F13-034A-BAE2-3F6624A4FEC3}" sibTransId="{1153F409-D857-9C45-A40D-FB95D05F48FF}"/>
    <dgm:cxn modelId="{1C696AEB-DF8D-7741-97D9-43C29BE0FC52}" srcId="{294255F7-972B-694A-BE1F-E20FD52D4D99}" destId="{0A3F2DFA-3D32-F147-A5EB-E6CB8C5AD515}" srcOrd="3" destOrd="0" parTransId="{292C54B1-C1C9-E14F-BF83-0541376DB03C}" sibTransId="{E59F61AE-21D9-864A-A510-30812CFEA6AD}"/>
    <dgm:cxn modelId="{3F165DF4-B04D-F44B-A20E-4CBAA97281CF}" srcId="{294255F7-972B-694A-BE1F-E20FD52D4D99}" destId="{342A69E9-A214-8F46-8813-02B7E324D0B3}" srcOrd="5" destOrd="0" parTransId="{1B8D5CE3-9C25-EB4B-8E30-2312439BD8BE}" sibTransId="{D87DA2E8-283C-B148-A689-6476C7C70AB5}"/>
    <dgm:cxn modelId="{E67DF7CC-392E-0444-9905-C0C71ADB84BA}" type="presParOf" srcId="{357669B3-A13A-DD4E-BFE4-084BE42444F6}" destId="{5A70F88C-1930-3140-BC26-46C68BB42BBB}" srcOrd="0" destOrd="0" presId="urn:microsoft.com/office/officeart/2005/8/layout/radial3"/>
    <dgm:cxn modelId="{4C10732B-EACF-394A-AB4D-BC3CECF4594A}" type="presParOf" srcId="{5A70F88C-1930-3140-BC26-46C68BB42BBB}" destId="{2B22C70A-860E-714F-8910-95A0FA28906D}" srcOrd="0" destOrd="0" presId="urn:microsoft.com/office/officeart/2005/8/layout/radial3"/>
    <dgm:cxn modelId="{42A41B77-B26E-7044-A144-41B4C8C1D8BC}" type="presParOf" srcId="{5A70F88C-1930-3140-BC26-46C68BB42BBB}" destId="{FE642E85-A365-684E-8557-4281C7E2FE79}" srcOrd="1" destOrd="0" presId="urn:microsoft.com/office/officeart/2005/8/layout/radial3"/>
    <dgm:cxn modelId="{E40D3851-D601-2040-9C6F-58FA4DBD4705}" type="presParOf" srcId="{5A70F88C-1930-3140-BC26-46C68BB42BBB}" destId="{3252D401-7572-2946-B700-D7C2C36D3F9B}" srcOrd="2" destOrd="0" presId="urn:microsoft.com/office/officeart/2005/8/layout/radial3"/>
    <dgm:cxn modelId="{F3627486-E401-2F4E-9A36-35DA44B2480C}" type="presParOf" srcId="{5A70F88C-1930-3140-BC26-46C68BB42BBB}" destId="{44968F37-0206-E448-B035-B5E1D3DB5AF3}" srcOrd="3" destOrd="0" presId="urn:microsoft.com/office/officeart/2005/8/layout/radial3"/>
    <dgm:cxn modelId="{27B5C31B-F8C7-5746-9CD2-576C0D96FBB8}" type="presParOf" srcId="{5A70F88C-1930-3140-BC26-46C68BB42BBB}" destId="{635DA16B-D616-4043-9CA6-172181C44176}" srcOrd="4" destOrd="0" presId="urn:microsoft.com/office/officeart/2005/8/layout/radial3"/>
    <dgm:cxn modelId="{291C950C-8879-754D-BFCB-26AAE595AC67}" type="presParOf" srcId="{5A70F88C-1930-3140-BC26-46C68BB42BBB}" destId="{5FABAEE8-ABBB-AE4A-BC09-DD219F7E7045}" srcOrd="5" destOrd="0" presId="urn:microsoft.com/office/officeart/2005/8/layout/radial3"/>
    <dgm:cxn modelId="{FD61DD38-164D-274F-ACED-54D4A2C4C98E}" type="presParOf" srcId="{5A70F88C-1930-3140-BC26-46C68BB42BBB}" destId="{272F12F2-34F9-A141-88BB-B5E6CA3039B5}"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22C70A-860E-714F-8910-95A0FA28906D}">
      <dsp:nvSpPr>
        <dsp:cNvPr id="0" name=""/>
        <dsp:cNvSpPr/>
      </dsp:nvSpPr>
      <dsp:spPr>
        <a:xfrm>
          <a:off x="2374526" y="1116157"/>
          <a:ext cx="2780602" cy="278060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nb-NO" sz="4800" kern="1200" dirty="0">
              <a:solidFill>
                <a:schemeClr val="tx1"/>
              </a:solidFill>
            </a:rPr>
            <a:t>AMU</a:t>
          </a:r>
          <a:endParaRPr lang="nb-NO" sz="6500" kern="1200" dirty="0">
            <a:solidFill>
              <a:schemeClr val="tx1"/>
            </a:solidFill>
          </a:endParaRPr>
        </a:p>
      </dsp:txBody>
      <dsp:txXfrm>
        <a:off x="2781736" y="1523367"/>
        <a:ext cx="1966182" cy="1966182"/>
      </dsp:txXfrm>
    </dsp:sp>
    <dsp:sp modelId="{FE642E85-A365-684E-8557-4281C7E2FE79}">
      <dsp:nvSpPr>
        <dsp:cNvPr id="0" name=""/>
        <dsp:cNvSpPr/>
      </dsp:nvSpPr>
      <dsp:spPr>
        <a:xfrm>
          <a:off x="3069677" y="496"/>
          <a:ext cx="1390301" cy="13903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b-NO" sz="1600" kern="1200" dirty="0"/>
            <a:t>Ledelse/ Styre</a:t>
          </a:r>
        </a:p>
      </dsp:txBody>
      <dsp:txXfrm>
        <a:off x="3273282" y="204101"/>
        <a:ext cx="983091" cy="983091"/>
      </dsp:txXfrm>
    </dsp:sp>
    <dsp:sp modelId="{3252D401-7572-2946-B700-D7C2C36D3F9B}">
      <dsp:nvSpPr>
        <dsp:cNvPr id="0" name=""/>
        <dsp:cNvSpPr/>
      </dsp:nvSpPr>
      <dsp:spPr>
        <a:xfrm>
          <a:off x="4637886" y="905902"/>
          <a:ext cx="1390301" cy="13903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b-NO" sz="1600" kern="1200" dirty="0"/>
            <a:t>Verne-ombud</a:t>
          </a:r>
        </a:p>
      </dsp:txBody>
      <dsp:txXfrm>
        <a:off x="4841491" y="1109507"/>
        <a:ext cx="983091" cy="983091"/>
      </dsp:txXfrm>
    </dsp:sp>
    <dsp:sp modelId="{44968F37-0206-E448-B035-B5E1D3DB5AF3}">
      <dsp:nvSpPr>
        <dsp:cNvPr id="0" name=""/>
        <dsp:cNvSpPr/>
      </dsp:nvSpPr>
      <dsp:spPr>
        <a:xfrm>
          <a:off x="4557311" y="2682693"/>
          <a:ext cx="1551451" cy="145834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b-NO" sz="1600" kern="1200"/>
            <a:t>Bedrifts-helse-tjeneste</a:t>
          </a:r>
          <a:endParaRPr lang="nb-NO" sz="1600" kern="1200" dirty="0"/>
        </a:p>
      </dsp:txBody>
      <dsp:txXfrm>
        <a:off x="4784516" y="2896262"/>
        <a:ext cx="1097041" cy="1031204"/>
      </dsp:txXfrm>
    </dsp:sp>
    <dsp:sp modelId="{635DA16B-D616-4043-9CA6-172181C44176}">
      <dsp:nvSpPr>
        <dsp:cNvPr id="0" name=""/>
        <dsp:cNvSpPr/>
      </dsp:nvSpPr>
      <dsp:spPr>
        <a:xfrm>
          <a:off x="3069677" y="3622120"/>
          <a:ext cx="1390301" cy="13903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b-NO" sz="1600" kern="1200"/>
            <a:t>Under-utvalg</a:t>
          </a:r>
          <a:endParaRPr lang="nb-NO" sz="1600" kern="1200" dirty="0"/>
        </a:p>
      </dsp:txBody>
      <dsp:txXfrm>
        <a:off x="3273282" y="3825725"/>
        <a:ext cx="983091" cy="983091"/>
      </dsp:txXfrm>
    </dsp:sp>
    <dsp:sp modelId="{5FABAEE8-ABBB-AE4A-BC09-DD219F7E7045}">
      <dsp:nvSpPr>
        <dsp:cNvPr id="0" name=""/>
        <dsp:cNvSpPr/>
      </dsp:nvSpPr>
      <dsp:spPr>
        <a:xfrm>
          <a:off x="1501468" y="2716714"/>
          <a:ext cx="1390301" cy="13903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b-NO" sz="1600" kern="1200" dirty="0"/>
            <a:t>Fag-foreninger</a:t>
          </a:r>
        </a:p>
      </dsp:txBody>
      <dsp:txXfrm>
        <a:off x="1705073" y="2920319"/>
        <a:ext cx="983091" cy="983091"/>
      </dsp:txXfrm>
    </dsp:sp>
    <dsp:sp modelId="{272F12F2-34F9-A141-88BB-B5E6CA3039B5}">
      <dsp:nvSpPr>
        <dsp:cNvPr id="0" name=""/>
        <dsp:cNvSpPr/>
      </dsp:nvSpPr>
      <dsp:spPr>
        <a:xfrm>
          <a:off x="1501468" y="905902"/>
          <a:ext cx="1390301" cy="13903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b-NO" sz="1600" kern="1200" dirty="0"/>
            <a:t>Ansatte</a:t>
          </a:r>
        </a:p>
      </dsp:txBody>
      <dsp:txXfrm>
        <a:off x="1705073" y="1109507"/>
        <a:ext cx="983091" cy="983091"/>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E3CB2F-C541-4AAE-81D8-0FEAFF7FE3C0}" type="datetimeFigureOut">
              <a:rPr lang="nb-NO" smtClean="0"/>
              <a:t>26.03.2019</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9026FE-CA6A-4CC5-9B4C-0B86D649CBE9}" type="slidenum">
              <a:rPr lang="nb-NO" smtClean="0"/>
              <a:t>‹#›</a:t>
            </a:fld>
            <a:endParaRPr lang="nb-NO"/>
          </a:p>
        </p:txBody>
      </p:sp>
    </p:spTree>
    <p:extLst>
      <p:ext uri="{BB962C8B-B14F-4D97-AF65-F5344CB8AC3E}">
        <p14:creationId xmlns:p14="http://schemas.microsoft.com/office/powerpoint/2010/main" val="3092273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 Oversikt representantene, vara, Tilgang for BHT og andre, kurs </a:t>
            </a:r>
          </a:p>
        </p:txBody>
      </p:sp>
      <p:sp>
        <p:nvSpPr>
          <p:cNvPr id="4" name="Plassholder for lysbildenummer 3"/>
          <p:cNvSpPr>
            <a:spLocks noGrp="1"/>
          </p:cNvSpPr>
          <p:nvPr>
            <p:ph type="sldNum" sz="quarter" idx="5"/>
          </p:nvPr>
        </p:nvSpPr>
        <p:spPr/>
        <p:txBody>
          <a:bodyPr/>
          <a:lstStyle/>
          <a:p>
            <a:fld id="{DD9026FE-CA6A-4CC5-9B4C-0B86D649CBE9}" type="slidenum">
              <a:rPr lang="nb-NO" smtClean="0"/>
              <a:t>4</a:t>
            </a:fld>
            <a:endParaRPr lang="nb-NO"/>
          </a:p>
        </p:txBody>
      </p:sp>
    </p:spTree>
    <p:extLst>
      <p:ext uri="{BB962C8B-B14F-4D97-AF65-F5344CB8AC3E}">
        <p14:creationId xmlns:p14="http://schemas.microsoft.com/office/powerpoint/2010/main" val="869500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Dokumentarkiv, Amus årsrapport</a:t>
            </a:r>
          </a:p>
        </p:txBody>
      </p:sp>
      <p:sp>
        <p:nvSpPr>
          <p:cNvPr id="4" name="Plassholder for lysbildenummer 3"/>
          <p:cNvSpPr>
            <a:spLocks noGrp="1"/>
          </p:cNvSpPr>
          <p:nvPr>
            <p:ph type="sldNum" sz="quarter" idx="5"/>
          </p:nvPr>
        </p:nvSpPr>
        <p:spPr/>
        <p:txBody>
          <a:bodyPr/>
          <a:lstStyle/>
          <a:p>
            <a:fld id="{DD9026FE-CA6A-4CC5-9B4C-0B86D649CBE9}" type="slidenum">
              <a:rPr lang="nb-NO" smtClean="0"/>
              <a:t>5</a:t>
            </a:fld>
            <a:endParaRPr lang="nb-NO"/>
          </a:p>
        </p:txBody>
      </p:sp>
    </p:spTree>
    <p:extLst>
      <p:ext uri="{BB962C8B-B14F-4D97-AF65-F5344CB8AC3E}">
        <p14:creationId xmlns:p14="http://schemas.microsoft.com/office/powerpoint/2010/main" val="2558564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HMS-arbeid</a:t>
            </a:r>
            <a:r>
              <a:rPr lang="nb-NO" baseline="0" dirty="0"/>
              <a:t> er lønnsomt. Det er slått fast av mange forskningsinstitusjoner. Vi har tatt fram to sentrale rapporter. Felles for disse er at de har sammenfattet et stort datamateriale fra mange virksomheter. Det er enklere å påvise sammenhenger når du sammenlikner et stort antall virksomheter, enn når du måler effekter i et enkelt foretak.</a:t>
            </a:r>
          </a:p>
          <a:p>
            <a:endParaRPr lang="nb-NO" baseline="0" dirty="0"/>
          </a:p>
          <a:p>
            <a:r>
              <a:rPr lang="nb-NO" baseline="0" dirty="0"/>
              <a:t>IGA dokumenterer at en investert krone i helsetjenester gir to til 10 kroner igjen. Det er stort sprang i tallene. Det skyldes blant annet store nasjonale forskjeller blant annet når det gjelder dekning av sykefravær og andre lovfestede helseforhold.</a:t>
            </a:r>
          </a:p>
          <a:p>
            <a:r>
              <a:rPr lang="nb-NO" baseline="0" dirty="0"/>
              <a:t>I tillegg hevdes det at det er de små virksomhetene som har mest å hente.</a:t>
            </a:r>
          </a:p>
          <a:p>
            <a:endParaRPr lang="nb-NO" baseline="0" dirty="0"/>
          </a:p>
          <a:p>
            <a:r>
              <a:rPr lang="nb-NO" baseline="0" dirty="0"/>
              <a:t>ISSA dokumenterer at en krone investert i bedre arbeidsmiljø gir kr. 2.20 igjen. Rapportering fra over 200 økonomisjefer i utvalget konkluderte med at investering i forebyggende skadearbeid ga mer enn 2 ganger igjen. Flere enn 40% av økonomisjefene i utvalget oppga at den største effekten av gjennomførte sikkerhetsprogrammer var økt produktivitet. Altså ikke selve ulykkeskostnadene.</a:t>
            </a:r>
            <a:endParaRPr lang="nb-NO" dirty="0"/>
          </a:p>
        </p:txBody>
      </p:sp>
      <p:sp>
        <p:nvSpPr>
          <p:cNvPr id="4" name="Plassholder for lysbildenummer 3"/>
          <p:cNvSpPr>
            <a:spLocks noGrp="1"/>
          </p:cNvSpPr>
          <p:nvPr>
            <p:ph type="sldNum" sz="quarter" idx="10"/>
          </p:nvPr>
        </p:nvSpPr>
        <p:spPr/>
        <p:txBody>
          <a:bodyPr/>
          <a:lstStyle/>
          <a:p>
            <a:fld id="{19548B3B-1FB6-C340-A961-53D4889BB145}" type="slidenum">
              <a:rPr lang="nb-NO" smtClean="0"/>
              <a:t>13</a:t>
            </a:fld>
            <a:endParaRPr lang="nb-NO"/>
          </a:p>
        </p:txBody>
      </p:sp>
    </p:spTree>
    <p:extLst>
      <p:ext uri="{BB962C8B-B14F-4D97-AF65-F5344CB8AC3E}">
        <p14:creationId xmlns:p14="http://schemas.microsoft.com/office/powerpoint/2010/main" val="3789078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a:t>
            </a:r>
            <a:r>
              <a:rPr lang="nb-NO" baseline="0" dirty="0"/>
              <a:t> boken henviser vi til Arbeidsmiljølovens formålsparagraf på side17. Historien har vist at det har vært nødvendig å sikre arbeidstakeres rettigheter gjennom lover og påbud. </a:t>
            </a:r>
          </a:p>
          <a:p>
            <a:endParaRPr lang="nb-NO" baseline="0" dirty="0"/>
          </a:p>
          <a:p>
            <a:r>
              <a:rPr lang="nb-NO" baseline="0" dirty="0"/>
              <a:t>En etisk holdning i arbeidet er viktig for virksomhetene. Å vise til at man tar godt vare på ansattes helse og miljø vil lette rekrutteringen av nyansatte. Det vil også påvirke markedets og kundenes opplevelse og virke positivt inn på salg og kundetilfredshet. Tydelige etiske retningslinjer i HMS-arbeidet er gode rettesnorer for planer og tiltak, og gjør det enklere å ta avgjørelser.</a:t>
            </a:r>
          </a:p>
          <a:p>
            <a:endParaRPr lang="nb-NO" baseline="0" dirty="0"/>
          </a:p>
          <a:p>
            <a:r>
              <a:rPr lang="nb-NO" baseline="0" dirty="0"/>
              <a:t>Når HMS-arbeidet i tillegg viser seg ofte å være lønnsomt, ja svært lønnsomt i mange tilfelle, er det liten grunn til ikke å se nærmere på hvordan man kan gjøre HMS-økonomiske vurderinger til en vane.</a:t>
            </a:r>
            <a:endParaRPr lang="nb-NO" dirty="0"/>
          </a:p>
        </p:txBody>
      </p:sp>
      <p:sp>
        <p:nvSpPr>
          <p:cNvPr id="4" name="Plassholder for lysbildenummer 3"/>
          <p:cNvSpPr>
            <a:spLocks noGrp="1"/>
          </p:cNvSpPr>
          <p:nvPr>
            <p:ph type="sldNum" sz="quarter" idx="10"/>
          </p:nvPr>
        </p:nvSpPr>
        <p:spPr/>
        <p:txBody>
          <a:bodyPr/>
          <a:lstStyle/>
          <a:p>
            <a:fld id="{19548B3B-1FB6-C340-A961-53D4889BB145}" type="slidenum">
              <a:rPr lang="nb-NO" smtClean="0"/>
              <a:t>14</a:t>
            </a:fld>
            <a:endParaRPr lang="nb-NO"/>
          </a:p>
        </p:txBody>
      </p:sp>
    </p:spTree>
    <p:extLst>
      <p:ext uri="{BB962C8B-B14F-4D97-AF65-F5344CB8AC3E}">
        <p14:creationId xmlns:p14="http://schemas.microsoft.com/office/powerpoint/2010/main" val="4026084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Tradisjonelt HMS-arbeid</a:t>
            </a:r>
            <a:r>
              <a:rPr lang="nb-NO" baseline="0" dirty="0"/>
              <a:t> sikter mot å hindre skader eller ulykker. De som har opplevd uønskede hendelser har i etterpåklokskapen funnet ut at det er svært kostbart, og hadde man bare visst bedre ville man ha brukt adskillig mye mer på forebyggende arbeid.</a:t>
            </a:r>
          </a:p>
          <a:p>
            <a:endParaRPr lang="nb-NO" baseline="0" dirty="0"/>
          </a:p>
          <a:p>
            <a:r>
              <a:rPr lang="nb-NO" baseline="0" dirty="0"/>
              <a:t>I tillegg har HMS-arbeid i økende grad blitt rettet mot helsefremmende arbeid. Stadig mer forskning viser en klar sammenheng mellom mental og fysiske helse og prestasjoner. Det ligger altså produktivitetsgevinster i å satse på bedret helse for ansatte.</a:t>
            </a:r>
          </a:p>
          <a:p>
            <a:r>
              <a:rPr lang="nb-NO" baseline="0" dirty="0"/>
              <a:t>Helse er ikke lenger et spørsmål som bare angår den enkelte, men får også stor betydning for arbeidsgiver. Det gjelder ikke minst fordi virksomhetene i stadig større grad er avhengig av hva som er inne i hodene på folk. </a:t>
            </a:r>
            <a:endParaRPr lang="nb-NO" dirty="0"/>
          </a:p>
        </p:txBody>
      </p:sp>
      <p:sp>
        <p:nvSpPr>
          <p:cNvPr id="4" name="Plassholder for lysbildenummer 3"/>
          <p:cNvSpPr>
            <a:spLocks noGrp="1"/>
          </p:cNvSpPr>
          <p:nvPr>
            <p:ph type="sldNum" sz="quarter" idx="10"/>
          </p:nvPr>
        </p:nvSpPr>
        <p:spPr/>
        <p:txBody>
          <a:bodyPr/>
          <a:lstStyle/>
          <a:p>
            <a:fld id="{19548B3B-1FB6-C340-A961-53D4889BB145}" type="slidenum">
              <a:rPr lang="nb-NO" smtClean="0"/>
              <a:t>18</a:t>
            </a:fld>
            <a:endParaRPr lang="nb-NO"/>
          </a:p>
        </p:txBody>
      </p:sp>
    </p:spTree>
    <p:extLst>
      <p:ext uri="{BB962C8B-B14F-4D97-AF65-F5344CB8AC3E}">
        <p14:creationId xmlns:p14="http://schemas.microsoft.com/office/powerpoint/2010/main" val="3872074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269399B-E780-8841-98FA-A3F89BA3C449}"/>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44B97036-9DCF-7B45-B165-61BF95AA1A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1DC1B5FF-0E7F-6B47-A15B-1BCAFE49CB7C}"/>
              </a:ext>
            </a:extLst>
          </p:cNvPr>
          <p:cNvSpPr>
            <a:spLocks noGrp="1"/>
          </p:cNvSpPr>
          <p:nvPr>
            <p:ph type="dt" sz="half" idx="10"/>
          </p:nvPr>
        </p:nvSpPr>
        <p:spPr/>
        <p:txBody>
          <a:bodyPr/>
          <a:lstStyle/>
          <a:p>
            <a:fld id="{62156896-9824-814A-8E7C-CE2E35B23685}" type="datetimeFigureOut">
              <a:rPr lang="nb-NO" smtClean="0"/>
              <a:t>26.03.2019</a:t>
            </a:fld>
            <a:endParaRPr lang="nb-NO"/>
          </a:p>
        </p:txBody>
      </p:sp>
      <p:sp>
        <p:nvSpPr>
          <p:cNvPr id="5" name="Plassholder for bunntekst 4">
            <a:extLst>
              <a:ext uri="{FF2B5EF4-FFF2-40B4-BE49-F238E27FC236}">
                <a16:creationId xmlns:a16="http://schemas.microsoft.com/office/drawing/2014/main" id="{2CA15B93-D170-5F4D-8C26-342B0FB280B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1D6DA47-BC80-0B42-9966-611841992D77}"/>
              </a:ext>
            </a:extLst>
          </p:cNvPr>
          <p:cNvSpPr>
            <a:spLocks noGrp="1"/>
          </p:cNvSpPr>
          <p:nvPr>
            <p:ph type="sldNum" sz="quarter" idx="12"/>
          </p:nvPr>
        </p:nvSpPr>
        <p:spPr/>
        <p:txBody>
          <a:bodyPr/>
          <a:lstStyle/>
          <a:p>
            <a:fld id="{44A64DC9-4651-E74C-9BD1-D8BF62234E79}" type="slidenum">
              <a:rPr lang="nb-NO" smtClean="0"/>
              <a:t>‹#›</a:t>
            </a:fld>
            <a:endParaRPr lang="nb-NO"/>
          </a:p>
        </p:txBody>
      </p:sp>
    </p:spTree>
    <p:extLst>
      <p:ext uri="{BB962C8B-B14F-4D97-AF65-F5344CB8AC3E}">
        <p14:creationId xmlns:p14="http://schemas.microsoft.com/office/powerpoint/2010/main" val="1540038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C7D3936-41E0-074F-B280-EF74FEB0A753}"/>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D2BE94E4-4DA5-6742-93CF-463863ED3A67}"/>
              </a:ext>
            </a:extLst>
          </p:cNvPr>
          <p:cNvSpPr>
            <a:spLocks noGrp="1"/>
          </p:cNvSpPr>
          <p:nvPr>
            <p:ph type="body" orient="vert" idx="1"/>
          </p:nvPr>
        </p:nvSpPr>
        <p:spPr/>
        <p:txBody>
          <a:bodyPr vert="eaVert"/>
          <a:lstStyle/>
          <a:p>
            <a:r>
              <a:rPr lang="nb-NO"/>
              <a:t>Rediger tekststiler i malen
Andre nivå
Tredje nivå
Fjerde nivå
Femte nivå</a:t>
            </a:r>
          </a:p>
        </p:txBody>
      </p:sp>
      <p:sp>
        <p:nvSpPr>
          <p:cNvPr id="4" name="Plassholder for dato 3">
            <a:extLst>
              <a:ext uri="{FF2B5EF4-FFF2-40B4-BE49-F238E27FC236}">
                <a16:creationId xmlns:a16="http://schemas.microsoft.com/office/drawing/2014/main" id="{CF366293-3594-0842-950B-59F50E65A575}"/>
              </a:ext>
            </a:extLst>
          </p:cNvPr>
          <p:cNvSpPr>
            <a:spLocks noGrp="1"/>
          </p:cNvSpPr>
          <p:nvPr>
            <p:ph type="dt" sz="half" idx="10"/>
          </p:nvPr>
        </p:nvSpPr>
        <p:spPr/>
        <p:txBody>
          <a:bodyPr/>
          <a:lstStyle/>
          <a:p>
            <a:fld id="{62156896-9824-814A-8E7C-CE2E35B23685}" type="datetimeFigureOut">
              <a:rPr lang="nb-NO" smtClean="0"/>
              <a:t>26.03.2019</a:t>
            </a:fld>
            <a:endParaRPr lang="nb-NO"/>
          </a:p>
        </p:txBody>
      </p:sp>
      <p:sp>
        <p:nvSpPr>
          <p:cNvPr id="5" name="Plassholder for bunntekst 4">
            <a:extLst>
              <a:ext uri="{FF2B5EF4-FFF2-40B4-BE49-F238E27FC236}">
                <a16:creationId xmlns:a16="http://schemas.microsoft.com/office/drawing/2014/main" id="{0BC73AEB-6387-7F47-88BF-4C2D09D7B83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1ABE275-6B02-8D42-8A69-9F63EE667E40}"/>
              </a:ext>
            </a:extLst>
          </p:cNvPr>
          <p:cNvSpPr>
            <a:spLocks noGrp="1"/>
          </p:cNvSpPr>
          <p:nvPr>
            <p:ph type="sldNum" sz="quarter" idx="12"/>
          </p:nvPr>
        </p:nvSpPr>
        <p:spPr/>
        <p:txBody>
          <a:bodyPr/>
          <a:lstStyle/>
          <a:p>
            <a:fld id="{44A64DC9-4651-E74C-9BD1-D8BF62234E79}" type="slidenum">
              <a:rPr lang="nb-NO" smtClean="0"/>
              <a:t>‹#›</a:t>
            </a:fld>
            <a:endParaRPr lang="nb-NO"/>
          </a:p>
        </p:txBody>
      </p:sp>
    </p:spTree>
    <p:extLst>
      <p:ext uri="{BB962C8B-B14F-4D97-AF65-F5344CB8AC3E}">
        <p14:creationId xmlns:p14="http://schemas.microsoft.com/office/powerpoint/2010/main" val="1325283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2AF47CDC-98AD-0B4A-8BAD-12AAA50AFC1D}"/>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2D6DF4E2-CB92-B644-BE20-3BCA75383AAE}"/>
              </a:ext>
            </a:extLst>
          </p:cNvPr>
          <p:cNvSpPr>
            <a:spLocks noGrp="1"/>
          </p:cNvSpPr>
          <p:nvPr>
            <p:ph type="body" orient="vert" idx="1"/>
          </p:nvPr>
        </p:nvSpPr>
        <p:spPr>
          <a:xfrm>
            <a:off x="838200" y="365125"/>
            <a:ext cx="7734300" cy="5811838"/>
          </a:xfrm>
        </p:spPr>
        <p:txBody>
          <a:bodyPr vert="eaVert"/>
          <a:lstStyle/>
          <a:p>
            <a:r>
              <a:rPr lang="nb-NO"/>
              <a:t>Rediger tekststiler i malen
Andre nivå
Tredje nivå
Fjerde nivå
Femte nivå</a:t>
            </a:r>
          </a:p>
        </p:txBody>
      </p:sp>
      <p:sp>
        <p:nvSpPr>
          <p:cNvPr id="4" name="Plassholder for dato 3">
            <a:extLst>
              <a:ext uri="{FF2B5EF4-FFF2-40B4-BE49-F238E27FC236}">
                <a16:creationId xmlns:a16="http://schemas.microsoft.com/office/drawing/2014/main" id="{46A6F1F2-266D-2347-B633-0FC2356DC1E4}"/>
              </a:ext>
            </a:extLst>
          </p:cNvPr>
          <p:cNvSpPr>
            <a:spLocks noGrp="1"/>
          </p:cNvSpPr>
          <p:nvPr>
            <p:ph type="dt" sz="half" idx="10"/>
          </p:nvPr>
        </p:nvSpPr>
        <p:spPr/>
        <p:txBody>
          <a:bodyPr/>
          <a:lstStyle/>
          <a:p>
            <a:fld id="{62156896-9824-814A-8E7C-CE2E35B23685}" type="datetimeFigureOut">
              <a:rPr lang="nb-NO" smtClean="0"/>
              <a:t>26.03.2019</a:t>
            </a:fld>
            <a:endParaRPr lang="nb-NO"/>
          </a:p>
        </p:txBody>
      </p:sp>
      <p:sp>
        <p:nvSpPr>
          <p:cNvPr id="5" name="Plassholder for bunntekst 4">
            <a:extLst>
              <a:ext uri="{FF2B5EF4-FFF2-40B4-BE49-F238E27FC236}">
                <a16:creationId xmlns:a16="http://schemas.microsoft.com/office/drawing/2014/main" id="{091615C7-534D-8845-9E3A-AE01520B952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97F5536-0FC0-2844-A889-2B6A6686CFE2}"/>
              </a:ext>
            </a:extLst>
          </p:cNvPr>
          <p:cNvSpPr>
            <a:spLocks noGrp="1"/>
          </p:cNvSpPr>
          <p:nvPr>
            <p:ph type="sldNum" sz="quarter" idx="12"/>
          </p:nvPr>
        </p:nvSpPr>
        <p:spPr/>
        <p:txBody>
          <a:bodyPr/>
          <a:lstStyle/>
          <a:p>
            <a:fld id="{44A64DC9-4651-E74C-9BD1-D8BF62234E79}" type="slidenum">
              <a:rPr lang="nb-NO" smtClean="0"/>
              <a:t>‹#›</a:t>
            </a:fld>
            <a:endParaRPr lang="nb-NO"/>
          </a:p>
        </p:txBody>
      </p:sp>
    </p:spTree>
    <p:extLst>
      <p:ext uri="{BB962C8B-B14F-4D97-AF65-F5344CB8AC3E}">
        <p14:creationId xmlns:p14="http://schemas.microsoft.com/office/powerpoint/2010/main" val="41470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DF2086-A6FC-AC47-B001-966DE514E1FE}"/>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2C49107-BE0A-7C40-8254-F7D21995D709}"/>
              </a:ext>
            </a:extLst>
          </p:cNvPr>
          <p:cNvSpPr>
            <a:spLocks noGrp="1"/>
          </p:cNvSpPr>
          <p:nvPr>
            <p:ph idx="1"/>
          </p:nvPr>
        </p:nvSpPr>
        <p:spPr/>
        <p:txBody>
          <a:bodyPr/>
          <a:lstStyle/>
          <a:p>
            <a:r>
              <a:rPr lang="nb-NO"/>
              <a:t>Rediger tekststiler i malen
Andre nivå
Tredje nivå
Fjerde nivå
Femte nivå</a:t>
            </a:r>
          </a:p>
        </p:txBody>
      </p:sp>
      <p:sp>
        <p:nvSpPr>
          <p:cNvPr id="4" name="Plassholder for dato 3">
            <a:extLst>
              <a:ext uri="{FF2B5EF4-FFF2-40B4-BE49-F238E27FC236}">
                <a16:creationId xmlns:a16="http://schemas.microsoft.com/office/drawing/2014/main" id="{D0287D44-C93C-5349-8ECE-D70F4BD7683C}"/>
              </a:ext>
            </a:extLst>
          </p:cNvPr>
          <p:cNvSpPr>
            <a:spLocks noGrp="1"/>
          </p:cNvSpPr>
          <p:nvPr>
            <p:ph type="dt" sz="half" idx="10"/>
          </p:nvPr>
        </p:nvSpPr>
        <p:spPr/>
        <p:txBody>
          <a:bodyPr/>
          <a:lstStyle/>
          <a:p>
            <a:fld id="{62156896-9824-814A-8E7C-CE2E35B23685}" type="datetimeFigureOut">
              <a:rPr lang="nb-NO" smtClean="0"/>
              <a:t>26.03.2019</a:t>
            </a:fld>
            <a:endParaRPr lang="nb-NO"/>
          </a:p>
        </p:txBody>
      </p:sp>
      <p:sp>
        <p:nvSpPr>
          <p:cNvPr id="5" name="Plassholder for bunntekst 4">
            <a:extLst>
              <a:ext uri="{FF2B5EF4-FFF2-40B4-BE49-F238E27FC236}">
                <a16:creationId xmlns:a16="http://schemas.microsoft.com/office/drawing/2014/main" id="{BAA88DC5-F6B9-BF44-BE43-8A8D6D6F4BB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AA37EEC-CDC3-0740-A3C5-7B87E9FEA2E7}"/>
              </a:ext>
            </a:extLst>
          </p:cNvPr>
          <p:cNvSpPr>
            <a:spLocks noGrp="1"/>
          </p:cNvSpPr>
          <p:nvPr>
            <p:ph type="sldNum" sz="quarter" idx="12"/>
          </p:nvPr>
        </p:nvSpPr>
        <p:spPr/>
        <p:txBody>
          <a:bodyPr/>
          <a:lstStyle/>
          <a:p>
            <a:fld id="{44A64DC9-4651-E74C-9BD1-D8BF62234E79}" type="slidenum">
              <a:rPr lang="nb-NO" smtClean="0"/>
              <a:t>‹#›</a:t>
            </a:fld>
            <a:endParaRPr lang="nb-NO"/>
          </a:p>
        </p:txBody>
      </p:sp>
    </p:spTree>
    <p:extLst>
      <p:ext uri="{BB962C8B-B14F-4D97-AF65-F5344CB8AC3E}">
        <p14:creationId xmlns:p14="http://schemas.microsoft.com/office/powerpoint/2010/main" val="506367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5784C21-65C4-B048-856B-2883B4DF11BF}"/>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51A00CD8-6982-8C43-902D-F64BE49684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b-NO"/>
              <a:t>Rediger tekststiler i malen
Andre nivå
Tredje nivå
Fjerde nivå
Femte nivå</a:t>
            </a:r>
          </a:p>
        </p:txBody>
      </p:sp>
      <p:sp>
        <p:nvSpPr>
          <p:cNvPr id="4" name="Plassholder for dato 3">
            <a:extLst>
              <a:ext uri="{FF2B5EF4-FFF2-40B4-BE49-F238E27FC236}">
                <a16:creationId xmlns:a16="http://schemas.microsoft.com/office/drawing/2014/main" id="{3B63D972-333C-DE4A-B5D2-6CB67A2BA76E}"/>
              </a:ext>
            </a:extLst>
          </p:cNvPr>
          <p:cNvSpPr>
            <a:spLocks noGrp="1"/>
          </p:cNvSpPr>
          <p:nvPr>
            <p:ph type="dt" sz="half" idx="10"/>
          </p:nvPr>
        </p:nvSpPr>
        <p:spPr/>
        <p:txBody>
          <a:bodyPr/>
          <a:lstStyle/>
          <a:p>
            <a:fld id="{62156896-9824-814A-8E7C-CE2E35B23685}" type="datetimeFigureOut">
              <a:rPr lang="nb-NO" smtClean="0"/>
              <a:t>26.03.2019</a:t>
            </a:fld>
            <a:endParaRPr lang="nb-NO"/>
          </a:p>
        </p:txBody>
      </p:sp>
      <p:sp>
        <p:nvSpPr>
          <p:cNvPr id="5" name="Plassholder for bunntekst 4">
            <a:extLst>
              <a:ext uri="{FF2B5EF4-FFF2-40B4-BE49-F238E27FC236}">
                <a16:creationId xmlns:a16="http://schemas.microsoft.com/office/drawing/2014/main" id="{DCB3998F-131A-0241-9AD4-4FE367331B1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C4D07B9-99FE-2342-B646-E32317AFBB99}"/>
              </a:ext>
            </a:extLst>
          </p:cNvPr>
          <p:cNvSpPr>
            <a:spLocks noGrp="1"/>
          </p:cNvSpPr>
          <p:nvPr>
            <p:ph type="sldNum" sz="quarter" idx="12"/>
          </p:nvPr>
        </p:nvSpPr>
        <p:spPr/>
        <p:txBody>
          <a:bodyPr/>
          <a:lstStyle/>
          <a:p>
            <a:fld id="{44A64DC9-4651-E74C-9BD1-D8BF62234E79}" type="slidenum">
              <a:rPr lang="nb-NO" smtClean="0"/>
              <a:t>‹#›</a:t>
            </a:fld>
            <a:endParaRPr lang="nb-NO"/>
          </a:p>
        </p:txBody>
      </p:sp>
    </p:spTree>
    <p:extLst>
      <p:ext uri="{BB962C8B-B14F-4D97-AF65-F5344CB8AC3E}">
        <p14:creationId xmlns:p14="http://schemas.microsoft.com/office/powerpoint/2010/main" val="894290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003B764-B967-0E4D-BCF7-696C67CC32F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CAC00A4F-7C9B-284A-82D5-EF02D834FC4A}"/>
              </a:ext>
            </a:extLst>
          </p:cNvPr>
          <p:cNvSpPr>
            <a:spLocks noGrp="1"/>
          </p:cNvSpPr>
          <p:nvPr>
            <p:ph sz="half" idx="1"/>
          </p:nvPr>
        </p:nvSpPr>
        <p:spPr>
          <a:xfrm>
            <a:off x="838200" y="1825625"/>
            <a:ext cx="5181600" cy="4351338"/>
          </a:xfrm>
        </p:spPr>
        <p:txBody>
          <a:bodyPr/>
          <a:lstStyle/>
          <a:p>
            <a:r>
              <a:rPr lang="nb-NO"/>
              <a:t>Rediger tekststiler i malen
Andre nivå
Tredje nivå
Fjerde nivå
Femte nivå</a:t>
            </a:r>
          </a:p>
        </p:txBody>
      </p:sp>
      <p:sp>
        <p:nvSpPr>
          <p:cNvPr id="4" name="Plassholder for innhold 3">
            <a:extLst>
              <a:ext uri="{FF2B5EF4-FFF2-40B4-BE49-F238E27FC236}">
                <a16:creationId xmlns:a16="http://schemas.microsoft.com/office/drawing/2014/main" id="{4964B423-CF40-844B-91E8-748165B7C9D8}"/>
              </a:ext>
            </a:extLst>
          </p:cNvPr>
          <p:cNvSpPr>
            <a:spLocks noGrp="1"/>
          </p:cNvSpPr>
          <p:nvPr>
            <p:ph sz="half" idx="2"/>
          </p:nvPr>
        </p:nvSpPr>
        <p:spPr>
          <a:xfrm>
            <a:off x="6172200" y="1825625"/>
            <a:ext cx="5181600" cy="4351338"/>
          </a:xfrm>
        </p:spPr>
        <p:txBody>
          <a:bodyPr/>
          <a:lstStyle/>
          <a:p>
            <a:r>
              <a:rPr lang="nb-NO"/>
              <a:t>Rediger tekststiler i malen
Andre nivå
Tredje nivå
Fjerde nivå
Femte nivå</a:t>
            </a:r>
          </a:p>
        </p:txBody>
      </p:sp>
      <p:sp>
        <p:nvSpPr>
          <p:cNvPr id="5" name="Plassholder for dato 4">
            <a:extLst>
              <a:ext uri="{FF2B5EF4-FFF2-40B4-BE49-F238E27FC236}">
                <a16:creationId xmlns:a16="http://schemas.microsoft.com/office/drawing/2014/main" id="{41EF4A98-399E-5E4B-9351-FABAA1210D86}"/>
              </a:ext>
            </a:extLst>
          </p:cNvPr>
          <p:cNvSpPr>
            <a:spLocks noGrp="1"/>
          </p:cNvSpPr>
          <p:nvPr>
            <p:ph type="dt" sz="half" idx="10"/>
          </p:nvPr>
        </p:nvSpPr>
        <p:spPr/>
        <p:txBody>
          <a:bodyPr/>
          <a:lstStyle/>
          <a:p>
            <a:fld id="{62156896-9824-814A-8E7C-CE2E35B23685}" type="datetimeFigureOut">
              <a:rPr lang="nb-NO" smtClean="0"/>
              <a:t>26.03.2019</a:t>
            </a:fld>
            <a:endParaRPr lang="nb-NO"/>
          </a:p>
        </p:txBody>
      </p:sp>
      <p:sp>
        <p:nvSpPr>
          <p:cNvPr id="6" name="Plassholder for bunntekst 5">
            <a:extLst>
              <a:ext uri="{FF2B5EF4-FFF2-40B4-BE49-F238E27FC236}">
                <a16:creationId xmlns:a16="http://schemas.microsoft.com/office/drawing/2014/main" id="{ECE139B5-375E-2548-A9EB-E1A73A83273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FE791E9-F682-3A45-82A2-895FD5445D2B}"/>
              </a:ext>
            </a:extLst>
          </p:cNvPr>
          <p:cNvSpPr>
            <a:spLocks noGrp="1"/>
          </p:cNvSpPr>
          <p:nvPr>
            <p:ph type="sldNum" sz="quarter" idx="12"/>
          </p:nvPr>
        </p:nvSpPr>
        <p:spPr/>
        <p:txBody>
          <a:bodyPr/>
          <a:lstStyle/>
          <a:p>
            <a:fld id="{44A64DC9-4651-E74C-9BD1-D8BF62234E79}" type="slidenum">
              <a:rPr lang="nb-NO" smtClean="0"/>
              <a:t>‹#›</a:t>
            </a:fld>
            <a:endParaRPr lang="nb-NO"/>
          </a:p>
        </p:txBody>
      </p:sp>
    </p:spTree>
    <p:extLst>
      <p:ext uri="{BB962C8B-B14F-4D97-AF65-F5344CB8AC3E}">
        <p14:creationId xmlns:p14="http://schemas.microsoft.com/office/powerpoint/2010/main" val="1401351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5EEA5F-85BF-0C48-A09E-39FE413CFD1E}"/>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09788C93-C72B-F745-9F73-52F6ECA043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b-NO"/>
              <a:t>Rediger tekststiler i malen
Andre nivå
Tredje nivå
Fjerde nivå
Femte nivå</a:t>
            </a:r>
          </a:p>
        </p:txBody>
      </p:sp>
      <p:sp>
        <p:nvSpPr>
          <p:cNvPr id="4" name="Plassholder for innhold 3">
            <a:extLst>
              <a:ext uri="{FF2B5EF4-FFF2-40B4-BE49-F238E27FC236}">
                <a16:creationId xmlns:a16="http://schemas.microsoft.com/office/drawing/2014/main" id="{552A4E00-9C48-9E46-9288-40024F70A3E4}"/>
              </a:ext>
            </a:extLst>
          </p:cNvPr>
          <p:cNvSpPr>
            <a:spLocks noGrp="1"/>
          </p:cNvSpPr>
          <p:nvPr>
            <p:ph sz="half" idx="2"/>
          </p:nvPr>
        </p:nvSpPr>
        <p:spPr>
          <a:xfrm>
            <a:off x="839788" y="2505075"/>
            <a:ext cx="5157787" cy="3684588"/>
          </a:xfrm>
        </p:spPr>
        <p:txBody>
          <a:bodyPr/>
          <a:lstStyle/>
          <a:p>
            <a:r>
              <a:rPr lang="nb-NO"/>
              <a:t>Rediger tekststiler i malen
Andre nivå
Tredje nivå
Fjerde nivå
Femte nivå</a:t>
            </a:r>
          </a:p>
        </p:txBody>
      </p:sp>
      <p:sp>
        <p:nvSpPr>
          <p:cNvPr id="5" name="Plassholder for tekst 4">
            <a:extLst>
              <a:ext uri="{FF2B5EF4-FFF2-40B4-BE49-F238E27FC236}">
                <a16:creationId xmlns:a16="http://schemas.microsoft.com/office/drawing/2014/main" id="{5EF9D700-E50F-754B-991A-343529B1F5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b-NO"/>
              <a:t>Rediger tekststiler i malen
Andre nivå
Tredje nivå
Fjerde nivå
Femte nivå</a:t>
            </a:r>
          </a:p>
        </p:txBody>
      </p:sp>
      <p:sp>
        <p:nvSpPr>
          <p:cNvPr id="6" name="Plassholder for innhold 5">
            <a:extLst>
              <a:ext uri="{FF2B5EF4-FFF2-40B4-BE49-F238E27FC236}">
                <a16:creationId xmlns:a16="http://schemas.microsoft.com/office/drawing/2014/main" id="{90A3728D-2B6A-C447-878F-21B346481EFD}"/>
              </a:ext>
            </a:extLst>
          </p:cNvPr>
          <p:cNvSpPr>
            <a:spLocks noGrp="1"/>
          </p:cNvSpPr>
          <p:nvPr>
            <p:ph sz="quarter" idx="4"/>
          </p:nvPr>
        </p:nvSpPr>
        <p:spPr>
          <a:xfrm>
            <a:off x="6172200" y="2505075"/>
            <a:ext cx="5183188" cy="3684588"/>
          </a:xfrm>
        </p:spPr>
        <p:txBody>
          <a:bodyPr/>
          <a:lstStyle/>
          <a:p>
            <a:r>
              <a:rPr lang="nb-NO"/>
              <a:t>Rediger tekststiler i malen
Andre nivå
Tredje nivå
Fjerde nivå
Femte nivå</a:t>
            </a:r>
          </a:p>
        </p:txBody>
      </p:sp>
      <p:sp>
        <p:nvSpPr>
          <p:cNvPr id="7" name="Plassholder for dato 6">
            <a:extLst>
              <a:ext uri="{FF2B5EF4-FFF2-40B4-BE49-F238E27FC236}">
                <a16:creationId xmlns:a16="http://schemas.microsoft.com/office/drawing/2014/main" id="{9A5B402A-D398-9948-B0B8-B4DB7C2ACE67}"/>
              </a:ext>
            </a:extLst>
          </p:cNvPr>
          <p:cNvSpPr>
            <a:spLocks noGrp="1"/>
          </p:cNvSpPr>
          <p:nvPr>
            <p:ph type="dt" sz="half" idx="10"/>
          </p:nvPr>
        </p:nvSpPr>
        <p:spPr/>
        <p:txBody>
          <a:bodyPr/>
          <a:lstStyle/>
          <a:p>
            <a:fld id="{62156896-9824-814A-8E7C-CE2E35B23685}" type="datetimeFigureOut">
              <a:rPr lang="nb-NO" smtClean="0"/>
              <a:t>26.03.2019</a:t>
            </a:fld>
            <a:endParaRPr lang="nb-NO"/>
          </a:p>
        </p:txBody>
      </p:sp>
      <p:sp>
        <p:nvSpPr>
          <p:cNvPr id="8" name="Plassholder for bunntekst 7">
            <a:extLst>
              <a:ext uri="{FF2B5EF4-FFF2-40B4-BE49-F238E27FC236}">
                <a16:creationId xmlns:a16="http://schemas.microsoft.com/office/drawing/2014/main" id="{6FFC5D8A-3887-1A49-AE4F-D21251437E31}"/>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DB49FC4D-C008-E14D-B7FB-F9D88A5549D5}"/>
              </a:ext>
            </a:extLst>
          </p:cNvPr>
          <p:cNvSpPr>
            <a:spLocks noGrp="1"/>
          </p:cNvSpPr>
          <p:nvPr>
            <p:ph type="sldNum" sz="quarter" idx="12"/>
          </p:nvPr>
        </p:nvSpPr>
        <p:spPr/>
        <p:txBody>
          <a:bodyPr/>
          <a:lstStyle/>
          <a:p>
            <a:fld id="{44A64DC9-4651-E74C-9BD1-D8BF62234E79}" type="slidenum">
              <a:rPr lang="nb-NO" smtClean="0"/>
              <a:t>‹#›</a:t>
            </a:fld>
            <a:endParaRPr lang="nb-NO"/>
          </a:p>
        </p:txBody>
      </p:sp>
    </p:spTree>
    <p:extLst>
      <p:ext uri="{BB962C8B-B14F-4D97-AF65-F5344CB8AC3E}">
        <p14:creationId xmlns:p14="http://schemas.microsoft.com/office/powerpoint/2010/main" val="3600315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3E519E-7A05-244A-8637-3F24669FF89D}"/>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681782BB-704F-9043-825D-E72194A1DC89}"/>
              </a:ext>
            </a:extLst>
          </p:cNvPr>
          <p:cNvSpPr>
            <a:spLocks noGrp="1"/>
          </p:cNvSpPr>
          <p:nvPr>
            <p:ph type="dt" sz="half" idx="10"/>
          </p:nvPr>
        </p:nvSpPr>
        <p:spPr/>
        <p:txBody>
          <a:bodyPr/>
          <a:lstStyle/>
          <a:p>
            <a:fld id="{62156896-9824-814A-8E7C-CE2E35B23685}" type="datetimeFigureOut">
              <a:rPr lang="nb-NO" smtClean="0"/>
              <a:t>26.03.2019</a:t>
            </a:fld>
            <a:endParaRPr lang="nb-NO"/>
          </a:p>
        </p:txBody>
      </p:sp>
      <p:sp>
        <p:nvSpPr>
          <p:cNvPr id="4" name="Plassholder for bunntekst 3">
            <a:extLst>
              <a:ext uri="{FF2B5EF4-FFF2-40B4-BE49-F238E27FC236}">
                <a16:creationId xmlns:a16="http://schemas.microsoft.com/office/drawing/2014/main" id="{5FDDF379-1138-0D48-8334-E1B4F60AC44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A35A4AC8-0F69-5F4E-A779-8A4E08D1CC61}"/>
              </a:ext>
            </a:extLst>
          </p:cNvPr>
          <p:cNvSpPr>
            <a:spLocks noGrp="1"/>
          </p:cNvSpPr>
          <p:nvPr>
            <p:ph type="sldNum" sz="quarter" idx="12"/>
          </p:nvPr>
        </p:nvSpPr>
        <p:spPr/>
        <p:txBody>
          <a:bodyPr/>
          <a:lstStyle/>
          <a:p>
            <a:fld id="{44A64DC9-4651-E74C-9BD1-D8BF62234E79}" type="slidenum">
              <a:rPr lang="nb-NO" smtClean="0"/>
              <a:t>‹#›</a:t>
            </a:fld>
            <a:endParaRPr lang="nb-NO"/>
          </a:p>
        </p:txBody>
      </p:sp>
    </p:spTree>
    <p:extLst>
      <p:ext uri="{BB962C8B-B14F-4D97-AF65-F5344CB8AC3E}">
        <p14:creationId xmlns:p14="http://schemas.microsoft.com/office/powerpoint/2010/main" val="2620058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EE1431C-2E24-BE47-AE51-2A2D031B7FF2}"/>
              </a:ext>
            </a:extLst>
          </p:cNvPr>
          <p:cNvSpPr>
            <a:spLocks noGrp="1"/>
          </p:cNvSpPr>
          <p:nvPr>
            <p:ph type="dt" sz="half" idx="10"/>
          </p:nvPr>
        </p:nvSpPr>
        <p:spPr/>
        <p:txBody>
          <a:bodyPr/>
          <a:lstStyle/>
          <a:p>
            <a:fld id="{62156896-9824-814A-8E7C-CE2E35B23685}" type="datetimeFigureOut">
              <a:rPr lang="nb-NO" smtClean="0"/>
              <a:t>26.03.2019</a:t>
            </a:fld>
            <a:endParaRPr lang="nb-NO"/>
          </a:p>
        </p:txBody>
      </p:sp>
      <p:sp>
        <p:nvSpPr>
          <p:cNvPr id="3" name="Plassholder for bunntekst 2">
            <a:extLst>
              <a:ext uri="{FF2B5EF4-FFF2-40B4-BE49-F238E27FC236}">
                <a16:creationId xmlns:a16="http://schemas.microsoft.com/office/drawing/2014/main" id="{8040A227-6F7F-7E42-8DCE-F99288589B40}"/>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8A342FA8-A812-2646-9A86-F9A4A336CA5C}"/>
              </a:ext>
            </a:extLst>
          </p:cNvPr>
          <p:cNvSpPr>
            <a:spLocks noGrp="1"/>
          </p:cNvSpPr>
          <p:nvPr>
            <p:ph type="sldNum" sz="quarter" idx="12"/>
          </p:nvPr>
        </p:nvSpPr>
        <p:spPr/>
        <p:txBody>
          <a:bodyPr/>
          <a:lstStyle/>
          <a:p>
            <a:fld id="{44A64DC9-4651-E74C-9BD1-D8BF62234E79}" type="slidenum">
              <a:rPr lang="nb-NO" smtClean="0"/>
              <a:t>‹#›</a:t>
            </a:fld>
            <a:endParaRPr lang="nb-NO"/>
          </a:p>
        </p:txBody>
      </p:sp>
    </p:spTree>
    <p:extLst>
      <p:ext uri="{BB962C8B-B14F-4D97-AF65-F5344CB8AC3E}">
        <p14:creationId xmlns:p14="http://schemas.microsoft.com/office/powerpoint/2010/main" val="204527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9A3E84-C295-354C-9201-1CB2347A873E}"/>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EC6945E3-CB1B-9848-A9E8-77567892FC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nb-NO"/>
              <a:t>Rediger tekststiler i malen
Andre nivå
Tredje nivå
Fjerde nivå
Femte nivå</a:t>
            </a:r>
          </a:p>
        </p:txBody>
      </p:sp>
      <p:sp>
        <p:nvSpPr>
          <p:cNvPr id="4" name="Plassholder for tekst 3">
            <a:extLst>
              <a:ext uri="{FF2B5EF4-FFF2-40B4-BE49-F238E27FC236}">
                <a16:creationId xmlns:a16="http://schemas.microsoft.com/office/drawing/2014/main" id="{74C088A1-F140-4E49-BDD3-1F97CD621B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b-NO"/>
              <a:t>Rediger tekststiler i malen
Andre nivå
Tredje nivå
Fjerde nivå
Femte nivå</a:t>
            </a:r>
          </a:p>
        </p:txBody>
      </p:sp>
      <p:sp>
        <p:nvSpPr>
          <p:cNvPr id="5" name="Plassholder for dato 4">
            <a:extLst>
              <a:ext uri="{FF2B5EF4-FFF2-40B4-BE49-F238E27FC236}">
                <a16:creationId xmlns:a16="http://schemas.microsoft.com/office/drawing/2014/main" id="{77C9CE80-F39F-BC40-85D2-32FE3F100177}"/>
              </a:ext>
            </a:extLst>
          </p:cNvPr>
          <p:cNvSpPr>
            <a:spLocks noGrp="1"/>
          </p:cNvSpPr>
          <p:nvPr>
            <p:ph type="dt" sz="half" idx="10"/>
          </p:nvPr>
        </p:nvSpPr>
        <p:spPr/>
        <p:txBody>
          <a:bodyPr/>
          <a:lstStyle/>
          <a:p>
            <a:fld id="{62156896-9824-814A-8E7C-CE2E35B23685}" type="datetimeFigureOut">
              <a:rPr lang="nb-NO" smtClean="0"/>
              <a:t>26.03.2019</a:t>
            </a:fld>
            <a:endParaRPr lang="nb-NO"/>
          </a:p>
        </p:txBody>
      </p:sp>
      <p:sp>
        <p:nvSpPr>
          <p:cNvPr id="6" name="Plassholder for bunntekst 5">
            <a:extLst>
              <a:ext uri="{FF2B5EF4-FFF2-40B4-BE49-F238E27FC236}">
                <a16:creationId xmlns:a16="http://schemas.microsoft.com/office/drawing/2014/main" id="{CC86EA25-7D01-3D42-A508-595E26842A2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6DC7DA3-CACC-694C-9AA1-5F3589B37BD8}"/>
              </a:ext>
            </a:extLst>
          </p:cNvPr>
          <p:cNvSpPr>
            <a:spLocks noGrp="1"/>
          </p:cNvSpPr>
          <p:nvPr>
            <p:ph type="sldNum" sz="quarter" idx="12"/>
          </p:nvPr>
        </p:nvSpPr>
        <p:spPr/>
        <p:txBody>
          <a:bodyPr/>
          <a:lstStyle/>
          <a:p>
            <a:fld id="{44A64DC9-4651-E74C-9BD1-D8BF62234E79}" type="slidenum">
              <a:rPr lang="nb-NO" smtClean="0"/>
              <a:t>‹#›</a:t>
            </a:fld>
            <a:endParaRPr lang="nb-NO"/>
          </a:p>
        </p:txBody>
      </p:sp>
    </p:spTree>
    <p:extLst>
      <p:ext uri="{BB962C8B-B14F-4D97-AF65-F5344CB8AC3E}">
        <p14:creationId xmlns:p14="http://schemas.microsoft.com/office/powerpoint/2010/main" val="2105030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6F28E91-7CEC-7247-94B2-9929C970856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1DB3ED1E-FFE1-504D-9024-F9C579C892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4EA54FA2-3FC5-7A44-95CD-44A06194B9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b-NO"/>
              <a:t>Rediger tekststiler i malen
Andre nivå
Tredje nivå
Fjerde nivå
Femte nivå</a:t>
            </a:r>
          </a:p>
        </p:txBody>
      </p:sp>
      <p:sp>
        <p:nvSpPr>
          <p:cNvPr id="5" name="Plassholder for dato 4">
            <a:extLst>
              <a:ext uri="{FF2B5EF4-FFF2-40B4-BE49-F238E27FC236}">
                <a16:creationId xmlns:a16="http://schemas.microsoft.com/office/drawing/2014/main" id="{328D22FC-EF7F-1345-A6AA-F316A6FFCBEA}"/>
              </a:ext>
            </a:extLst>
          </p:cNvPr>
          <p:cNvSpPr>
            <a:spLocks noGrp="1"/>
          </p:cNvSpPr>
          <p:nvPr>
            <p:ph type="dt" sz="half" idx="10"/>
          </p:nvPr>
        </p:nvSpPr>
        <p:spPr/>
        <p:txBody>
          <a:bodyPr/>
          <a:lstStyle/>
          <a:p>
            <a:fld id="{62156896-9824-814A-8E7C-CE2E35B23685}" type="datetimeFigureOut">
              <a:rPr lang="nb-NO" smtClean="0"/>
              <a:t>26.03.2019</a:t>
            </a:fld>
            <a:endParaRPr lang="nb-NO"/>
          </a:p>
        </p:txBody>
      </p:sp>
      <p:sp>
        <p:nvSpPr>
          <p:cNvPr id="6" name="Plassholder for bunntekst 5">
            <a:extLst>
              <a:ext uri="{FF2B5EF4-FFF2-40B4-BE49-F238E27FC236}">
                <a16:creationId xmlns:a16="http://schemas.microsoft.com/office/drawing/2014/main" id="{C92A47C0-F097-8547-8174-3926D03D8DF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201DAA2-6464-B44C-B159-8C7863F24344}"/>
              </a:ext>
            </a:extLst>
          </p:cNvPr>
          <p:cNvSpPr>
            <a:spLocks noGrp="1"/>
          </p:cNvSpPr>
          <p:nvPr>
            <p:ph type="sldNum" sz="quarter" idx="12"/>
          </p:nvPr>
        </p:nvSpPr>
        <p:spPr/>
        <p:txBody>
          <a:bodyPr/>
          <a:lstStyle/>
          <a:p>
            <a:fld id="{44A64DC9-4651-E74C-9BD1-D8BF62234E79}" type="slidenum">
              <a:rPr lang="nb-NO" smtClean="0"/>
              <a:t>‹#›</a:t>
            </a:fld>
            <a:endParaRPr lang="nb-NO"/>
          </a:p>
        </p:txBody>
      </p:sp>
    </p:spTree>
    <p:extLst>
      <p:ext uri="{BB962C8B-B14F-4D97-AF65-F5344CB8AC3E}">
        <p14:creationId xmlns:p14="http://schemas.microsoft.com/office/powerpoint/2010/main" val="558250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F4F9F869-5D93-8A42-A99F-CE05647508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A0A070BD-36D9-3B4A-8BA6-8C092E3F12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b-NO"/>
              <a:t>Rediger tekststiler i malen
Andre nivå
Tredje nivå
Fjerde nivå
Femte nivå</a:t>
            </a:r>
          </a:p>
        </p:txBody>
      </p:sp>
      <p:sp>
        <p:nvSpPr>
          <p:cNvPr id="4" name="Plassholder for dato 3">
            <a:extLst>
              <a:ext uri="{FF2B5EF4-FFF2-40B4-BE49-F238E27FC236}">
                <a16:creationId xmlns:a16="http://schemas.microsoft.com/office/drawing/2014/main" id="{5D372891-1A60-2545-A304-BB45BCDC61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56896-9824-814A-8E7C-CE2E35B23685}" type="datetimeFigureOut">
              <a:rPr lang="nb-NO" smtClean="0"/>
              <a:t>26.03.2019</a:t>
            </a:fld>
            <a:endParaRPr lang="nb-NO"/>
          </a:p>
        </p:txBody>
      </p:sp>
      <p:sp>
        <p:nvSpPr>
          <p:cNvPr id="5" name="Plassholder for bunntekst 4">
            <a:extLst>
              <a:ext uri="{FF2B5EF4-FFF2-40B4-BE49-F238E27FC236}">
                <a16:creationId xmlns:a16="http://schemas.microsoft.com/office/drawing/2014/main" id="{11DE800A-E5FD-5742-8667-979AB98D4F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DE47E020-E6F7-444F-A9C3-2C7D6B1707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A64DC9-4651-E74C-9BD1-D8BF62234E79}" type="slidenum">
              <a:rPr lang="nb-NO" smtClean="0"/>
              <a:t>‹#›</a:t>
            </a:fld>
            <a:endParaRPr lang="nb-NO"/>
          </a:p>
        </p:txBody>
      </p:sp>
    </p:spTree>
    <p:extLst>
      <p:ext uri="{BB962C8B-B14F-4D97-AF65-F5344CB8AC3E}">
        <p14:creationId xmlns:p14="http://schemas.microsoft.com/office/powerpoint/2010/main" val="727849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amuportalen.no/" TargetMode="Externa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hyperlink" Target="mailto:jarle@hmsnorge.no" TargetMode="External"/><Relationship Id="rId2" Type="http://schemas.openxmlformats.org/officeDocument/2006/relationships/hyperlink" Target="mailto:christian@hmsnorge.no" TargetMode="External"/><Relationship Id="rId1" Type="http://schemas.openxmlformats.org/officeDocument/2006/relationships/slideLayout" Target="../slideLayouts/slideLayout2.xml"/><Relationship Id="rId5" Type="http://schemas.openxmlformats.org/officeDocument/2006/relationships/image" Target="../media/image16.tiff"/><Relationship Id="rId4" Type="http://schemas.openxmlformats.org/officeDocument/2006/relationships/image" Target="../media/image10.tiff"/></Relationships>
</file>

<file path=ppt/slides/_rels/slide1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hyperlink" Target="http://www.amuportalen.no/"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7E1611-C4C4-0D4B-8F1B-E3F70A68720D}"/>
              </a:ext>
            </a:extLst>
          </p:cNvPr>
          <p:cNvSpPr>
            <a:spLocks noGrp="1"/>
          </p:cNvSpPr>
          <p:nvPr>
            <p:ph type="ctrTitle"/>
          </p:nvPr>
        </p:nvSpPr>
        <p:spPr>
          <a:xfrm>
            <a:off x="1524000" y="730477"/>
            <a:ext cx="9144000" cy="1532914"/>
          </a:xfrm>
        </p:spPr>
        <p:txBody>
          <a:bodyPr/>
          <a:lstStyle/>
          <a:p>
            <a:r>
              <a:rPr lang="nb-NO" dirty="0">
                <a:solidFill>
                  <a:schemeClr val="accent6">
                    <a:lumMod val="50000"/>
                  </a:schemeClr>
                </a:solidFill>
                <a:hlinkClick r:id="rId2">
                  <a:extLst>
                    <a:ext uri="{A12FA001-AC4F-418D-AE19-62706E023703}">
                      <ahyp:hlinkClr xmlns:ahyp="http://schemas.microsoft.com/office/drawing/2018/hyperlinkcolor" val="tx"/>
                    </a:ext>
                  </a:extLst>
                </a:hlinkClick>
              </a:rPr>
              <a:t>www.amuportalen.no</a:t>
            </a:r>
            <a:r>
              <a:rPr lang="nb-NO" dirty="0">
                <a:solidFill>
                  <a:schemeClr val="accent6">
                    <a:lumMod val="50000"/>
                  </a:schemeClr>
                </a:solidFill>
              </a:rPr>
              <a:t> </a:t>
            </a:r>
          </a:p>
        </p:txBody>
      </p:sp>
      <p:sp>
        <p:nvSpPr>
          <p:cNvPr id="3" name="Undertittel 2">
            <a:extLst>
              <a:ext uri="{FF2B5EF4-FFF2-40B4-BE49-F238E27FC236}">
                <a16:creationId xmlns:a16="http://schemas.microsoft.com/office/drawing/2014/main" id="{7082BA80-E93D-9F47-8C68-7CA1D6B2FFDF}"/>
              </a:ext>
            </a:extLst>
          </p:cNvPr>
          <p:cNvSpPr>
            <a:spLocks noGrp="1"/>
          </p:cNvSpPr>
          <p:nvPr>
            <p:ph type="subTitle" idx="1"/>
          </p:nvPr>
        </p:nvSpPr>
        <p:spPr>
          <a:xfrm>
            <a:off x="1524000" y="2922639"/>
            <a:ext cx="9144000" cy="477593"/>
          </a:xfrm>
        </p:spPr>
        <p:txBody>
          <a:bodyPr/>
          <a:lstStyle/>
          <a:p>
            <a:r>
              <a:rPr lang="nb-NO" dirty="0">
                <a:solidFill>
                  <a:schemeClr val="accent6">
                    <a:lumMod val="50000"/>
                  </a:schemeClr>
                </a:solidFill>
              </a:rPr>
              <a:t>Struktur, systematikk og kunnskap i AMU-arbeidet</a:t>
            </a:r>
          </a:p>
        </p:txBody>
      </p:sp>
      <p:pic>
        <p:nvPicPr>
          <p:cNvPr id="1026" name="Picture 2" descr="AMU Portalen">
            <a:extLst>
              <a:ext uri="{FF2B5EF4-FFF2-40B4-BE49-F238E27FC236}">
                <a16:creationId xmlns:a16="http://schemas.microsoft.com/office/drawing/2014/main" id="{F22A410A-8FEE-D74D-936B-BC280FBB6C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0" y="4157065"/>
            <a:ext cx="2794000" cy="16256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MS Norge - Hjem">
            <a:extLst>
              <a:ext uri="{FF2B5EF4-FFF2-40B4-BE49-F238E27FC236}">
                <a16:creationId xmlns:a16="http://schemas.microsoft.com/office/drawing/2014/main" id="{AD31EC89-4CD7-BE4B-BF8A-DC9DC7EFAC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51522" y="6165573"/>
            <a:ext cx="2240478" cy="658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617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AC556305-103E-4779-9192-A97C7D703218}"/>
              </a:ext>
            </a:extLst>
          </p:cNvPr>
          <p:cNvPicPr>
            <a:picLocks noGrp="1" noChangeAspect="1"/>
          </p:cNvPicPr>
          <p:nvPr>
            <p:ph idx="1"/>
          </p:nvPr>
        </p:nvPicPr>
        <p:blipFill>
          <a:blip r:embed="rId2"/>
          <a:stretch>
            <a:fillRect/>
          </a:stretch>
        </p:blipFill>
        <p:spPr>
          <a:xfrm>
            <a:off x="639474" y="527125"/>
            <a:ext cx="10699086" cy="6114754"/>
          </a:xfrm>
        </p:spPr>
      </p:pic>
    </p:spTree>
    <p:extLst>
      <p:ext uri="{BB962C8B-B14F-4D97-AF65-F5344CB8AC3E}">
        <p14:creationId xmlns:p14="http://schemas.microsoft.com/office/powerpoint/2010/main" val="303744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36A4C994-B595-4F94-A882-BE58E7A729F0}"/>
              </a:ext>
            </a:extLst>
          </p:cNvPr>
          <p:cNvPicPr>
            <a:picLocks noGrp="1" noChangeAspect="1"/>
          </p:cNvPicPr>
          <p:nvPr>
            <p:ph idx="1"/>
          </p:nvPr>
        </p:nvPicPr>
        <p:blipFill>
          <a:blip r:embed="rId2"/>
          <a:stretch>
            <a:fillRect/>
          </a:stretch>
        </p:blipFill>
        <p:spPr>
          <a:xfrm>
            <a:off x="945583" y="688488"/>
            <a:ext cx="10296158" cy="6345825"/>
          </a:xfrm>
        </p:spPr>
      </p:pic>
    </p:spTree>
    <p:extLst>
      <p:ext uri="{BB962C8B-B14F-4D97-AF65-F5344CB8AC3E}">
        <p14:creationId xmlns:p14="http://schemas.microsoft.com/office/powerpoint/2010/main" val="3306960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solidFill>
                  <a:srgbClr val="800000"/>
                </a:solidFill>
              </a:rPr>
              <a:t>Hvilket ord mangler her?</a:t>
            </a:r>
          </a:p>
        </p:txBody>
      </p:sp>
      <p:pic>
        <p:nvPicPr>
          <p:cNvPr id="4" name="Bilde 3"/>
          <p:cNvPicPr>
            <a:picLocks noChangeAspect="1"/>
          </p:cNvPicPr>
          <p:nvPr/>
        </p:nvPicPr>
        <p:blipFill>
          <a:blip r:embed="rId2"/>
          <a:stretch>
            <a:fillRect/>
          </a:stretch>
        </p:blipFill>
        <p:spPr>
          <a:xfrm>
            <a:off x="1524000" y="1628800"/>
            <a:ext cx="9144000" cy="4887884"/>
          </a:xfrm>
          <a:prstGeom prst="rect">
            <a:avLst/>
          </a:prstGeom>
        </p:spPr>
      </p:pic>
      <p:sp>
        <p:nvSpPr>
          <p:cNvPr id="3" name="Plassholder for bunntekst 2"/>
          <p:cNvSpPr>
            <a:spLocks noGrp="1"/>
          </p:cNvSpPr>
          <p:nvPr>
            <p:ph type="ftr" sz="quarter" idx="11"/>
          </p:nvPr>
        </p:nvSpPr>
        <p:spPr/>
        <p:txBody>
          <a:bodyPr/>
          <a:lstStyle/>
          <a:p>
            <a:r>
              <a:rPr lang="nb-NO"/>
              <a:t>www.hmsokonomi.no</a:t>
            </a:r>
          </a:p>
        </p:txBody>
      </p:sp>
      <p:pic>
        <p:nvPicPr>
          <p:cNvPr id="5" name="Bilde 4">
            <a:extLst>
              <a:ext uri="{FF2B5EF4-FFF2-40B4-BE49-F238E27FC236}">
                <a16:creationId xmlns:a16="http://schemas.microsoft.com/office/drawing/2014/main" id="{805AE15F-FA9D-0E47-93DF-AFE567FE65AA}"/>
              </a:ext>
            </a:extLst>
          </p:cNvPr>
          <p:cNvPicPr>
            <a:picLocks noChangeAspect="1"/>
          </p:cNvPicPr>
          <p:nvPr/>
        </p:nvPicPr>
        <p:blipFill>
          <a:blip r:embed="rId3"/>
          <a:stretch>
            <a:fillRect/>
          </a:stretch>
        </p:blipFill>
        <p:spPr>
          <a:xfrm>
            <a:off x="0" y="6113069"/>
            <a:ext cx="3083169" cy="807230"/>
          </a:xfrm>
          <a:prstGeom prst="rect">
            <a:avLst/>
          </a:prstGeom>
        </p:spPr>
      </p:pic>
    </p:spTree>
    <p:extLst>
      <p:ext uri="{BB962C8B-B14F-4D97-AF65-F5344CB8AC3E}">
        <p14:creationId xmlns:p14="http://schemas.microsoft.com/office/powerpoint/2010/main" val="1835817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4000" dirty="0">
                <a:solidFill>
                  <a:srgbClr val="800000"/>
                </a:solidFill>
                <a:latin typeface="Verdana"/>
                <a:cs typeface="Verdana"/>
              </a:rPr>
              <a:t>HMS er lønnsomt!</a:t>
            </a:r>
          </a:p>
        </p:txBody>
      </p:sp>
      <p:pic>
        <p:nvPicPr>
          <p:cNvPr id="4" name="Bilde 3" descr="ISSA_Calculating the int return 2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5640" y="3577004"/>
            <a:ext cx="1899920" cy="2390988"/>
          </a:xfrm>
          <a:prstGeom prst="rect">
            <a:avLst/>
          </a:prstGeom>
        </p:spPr>
      </p:pic>
      <p:pic>
        <p:nvPicPr>
          <p:cNvPr id="5" name="Bilde 4" descr="iga_report_13e-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9440" y="942854"/>
            <a:ext cx="1684020" cy="2289045"/>
          </a:xfrm>
          <a:prstGeom prst="rect">
            <a:avLst/>
          </a:prstGeom>
        </p:spPr>
      </p:pic>
      <p:sp>
        <p:nvSpPr>
          <p:cNvPr id="6" name="TekstSylinder 5"/>
          <p:cNvSpPr txBox="1"/>
          <p:nvPr/>
        </p:nvSpPr>
        <p:spPr>
          <a:xfrm>
            <a:off x="545592" y="1831388"/>
            <a:ext cx="7222298" cy="3416320"/>
          </a:xfrm>
          <a:prstGeom prst="rect">
            <a:avLst/>
          </a:prstGeom>
          <a:noFill/>
        </p:spPr>
        <p:txBody>
          <a:bodyPr wrap="none" rtlCol="0">
            <a:spAutoFit/>
          </a:bodyPr>
          <a:lstStyle/>
          <a:p>
            <a:endParaRPr lang="nb-NO" dirty="0">
              <a:latin typeface="Verdana"/>
              <a:cs typeface="Verdana"/>
            </a:endParaRPr>
          </a:p>
          <a:p>
            <a:pPr marL="285750" indent="-285750">
              <a:buFont typeface="Arial" panose="020B0604020202020204" pitchFamily="34" charset="0"/>
              <a:buChar char="•"/>
            </a:pPr>
            <a:r>
              <a:rPr lang="nb-NO" dirty="0">
                <a:latin typeface="Verdana"/>
                <a:cs typeface="Verdana"/>
              </a:rPr>
              <a:t>Investering i fraværsreduksjon gir </a:t>
            </a:r>
            <a:r>
              <a:rPr lang="nb-NO" b="1" dirty="0">
                <a:latin typeface="Verdana"/>
                <a:cs typeface="Verdana"/>
              </a:rPr>
              <a:t>2 til 10 ganger </a:t>
            </a:r>
            <a:r>
              <a:rPr lang="nb-NO" dirty="0">
                <a:latin typeface="Verdana"/>
                <a:cs typeface="Verdana"/>
              </a:rPr>
              <a:t>igjen</a:t>
            </a:r>
          </a:p>
          <a:p>
            <a:endParaRPr lang="nb-NO" dirty="0">
              <a:latin typeface="Verdana"/>
              <a:cs typeface="Verdana"/>
            </a:endParaRPr>
          </a:p>
          <a:p>
            <a:endParaRPr lang="nb-NO" dirty="0">
              <a:latin typeface="Verdana"/>
              <a:cs typeface="Verdana"/>
            </a:endParaRPr>
          </a:p>
          <a:p>
            <a:endParaRPr lang="nb-NO" dirty="0">
              <a:latin typeface="Verdana"/>
              <a:cs typeface="Verdana"/>
            </a:endParaRPr>
          </a:p>
          <a:p>
            <a:endParaRPr lang="nb-NO" dirty="0">
              <a:latin typeface="Verdana"/>
              <a:cs typeface="Verdana"/>
            </a:endParaRPr>
          </a:p>
          <a:p>
            <a:endParaRPr lang="nb-NO" dirty="0">
              <a:latin typeface="Verdana"/>
              <a:cs typeface="Verdana"/>
            </a:endParaRPr>
          </a:p>
          <a:p>
            <a:endParaRPr lang="nb-NO" dirty="0">
              <a:latin typeface="Verdana"/>
              <a:cs typeface="Verdana"/>
            </a:endParaRPr>
          </a:p>
          <a:p>
            <a:endParaRPr lang="nb-NO" dirty="0">
              <a:latin typeface="Verdana"/>
              <a:cs typeface="Verdana"/>
            </a:endParaRPr>
          </a:p>
          <a:p>
            <a:endParaRPr lang="nb-NO" dirty="0">
              <a:latin typeface="Verdana"/>
              <a:cs typeface="Verdana"/>
            </a:endParaRPr>
          </a:p>
          <a:p>
            <a:pPr marL="285750" indent="-285750">
              <a:buFont typeface="Arial"/>
              <a:buChar char="•"/>
            </a:pPr>
            <a:r>
              <a:rPr lang="nb-NO" u="sng" dirty="0">
                <a:latin typeface="Verdana"/>
                <a:cs typeface="Verdana"/>
              </a:rPr>
              <a:t>Forebygging</a:t>
            </a:r>
            <a:r>
              <a:rPr lang="nb-NO" dirty="0">
                <a:latin typeface="Verdana"/>
                <a:cs typeface="Verdana"/>
              </a:rPr>
              <a:t> av skader gir i gjennomsnitt  </a:t>
            </a:r>
            <a:r>
              <a:rPr lang="nb-NO" b="1" dirty="0">
                <a:latin typeface="Verdana"/>
                <a:cs typeface="Verdana"/>
              </a:rPr>
              <a:t>2 ganger </a:t>
            </a:r>
            <a:r>
              <a:rPr lang="nb-NO" dirty="0">
                <a:latin typeface="Verdana"/>
                <a:cs typeface="Verdana"/>
              </a:rPr>
              <a:t>igjen</a:t>
            </a:r>
          </a:p>
          <a:p>
            <a:pPr marL="285750" indent="-285750">
              <a:buFont typeface="Arial"/>
              <a:buChar char="•"/>
            </a:pPr>
            <a:endParaRPr lang="nb-NO" dirty="0">
              <a:latin typeface="Verdana"/>
              <a:cs typeface="Verdana"/>
            </a:endParaRPr>
          </a:p>
        </p:txBody>
      </p:sp>
      <p:sp>
        <p:nvSpPr>
          <p:cNvPr id="3" name="Plassholder for bunntekst 2"/>
          <p:cNvSpPr>
            <a:spLocks noGrp="1"/>
          </p:cNvSpPr>
          <p:nvPr>
            <p:ph type="ftr" sz="quarter" idx="11"/>
          </p:nvPr>
        </p:nvSpPr>
        <p:spPr/>
        <p:txBody>
          <a:bodyPr/>
          <a:lstStyle/>
          <a:p>
            <a:r>
              <a:rPr lang="nb-NO"/>
              <a:t>www.hmsokonomi.no</a:t>
            </a:r>
          </a:p>
        </p:txBody>
      </p:sp>
      <p:pic>
        <p:nvPicPr>
          <p:cNvPr id="7" name="Bilde 6">
            <a:extLst>
              <a:ext uri="{FF2B5EF4-FFF2-40B4-BE49-F238E27FC236}">
                <a16:creationId xmlns:a16="http://schemas.microsoft.com/office/drawing/2014/main" id="{8F8C23CF-06B6-904D-B019-417079A16E69}"/>
              </a:ext>
            </a:extLst>
          </p:cNvPr>
          <p:cNvPicPr>
            <a:picLocks noChangeAspect="1"/>
          </p:cNvPicPr>
          <p:nvPr/>
        </p:nvPicPr>
        <p:blipFill>
          <a:blip r:embed="rId5"/>
          <a:stretch>
            <a:fillRect/>
          </a:stretch>
        </p:blipFill>
        <p:spPr>
          <a:xfrm>
            <a:off x="0" y="6075325"/>
            <a:ext cx="2989385" cy="782675"/>
          </a:xfrm>
          <a:prstGeom prst="rect">
            <a:avLst/>
          </a:prstGeom>
        </p:spPr>
      </p:pic>
    </p:spTree>
    <p:extLst>
      <p:ext uri="{BB962C8B-B14F-4D97-AF65-F5344CB8AC3E}">
        <p14:creationId xmlns:p14="http://schemas.microsoft.com/office/powerpoint/2010/main" val="2882071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3600" dirty="0">
                <a:solidFill>
                  <a:srgbClr val="800000"/>
                </a:solidFill>
                <a:latin typeface="Verdana"/>
                <a:cs typeface="Verdana"/>
              </a:rPr>
              <a:t>Tre gode grunner for å drive HMS</a:t>
            </a:r>
          </a:p>
        </p:txBody>
      </p:sp>
      <p:pic>
        <p:nvPicPr>
          <p:cNvPr id="1025" name="imagerId1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6003" b="6003"/>
          <a:stretch>
            <a:fillRect/>
          </a:stretch>
        </p:blipFill>
        <p:spPr bwMode="auto">
          <a:xfrm>
            <a:off x="7861362" y="3180315"/>
            <a:ext cx="2232874" cy="1227995"/>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imagerId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4936" y="1288894"/>
            <a:ext cx="2019300" cy="157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imagerId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4282" y="4599100"/>
            <a:ext cx="1739954" cy="153175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kstSylinder 3"/>
          <p:cNvSpPr txBox="1"/>
          <p:nvPr/>
        </p:nvSpPr>
        <p:spPr>
          <a:xfrm>
            <a:off x="2464026" y="1710125"/>
            <a:ext cx="5500150" cy="3785652"/>
          </a:xfrm>
          <a:prstGeom prst="rect">
            <a:avLst/>
          </a:prstGeom>
          <a:noFill/>
        </p:spPr>
        <p:txBody>
          <a:bodyPr wrap="square" rtlCol="0">
            <a:spAutoFit/>
          </a:bodyPr>
          <a:lstStyle/>
          <a:p>
            <a:r>
              <a:rPr lang="nb-NO" sz="2000" dirty="0">
                <a:latin typeface="Verdana"/>
                <a:cs typeface="Verdana"/>
              </a:rPr>
              <a:t>Det er lovpålagt</a:t>
            </a:r>
          </a:p>
          <a:p>
            <a:endParaRPr lang="nb-NO" sz="2000" dirty="0">
              <a:latin typeface="Verdana"/>
              <a:cs typeface="Verdana"/>
            </a:endParaRPr>
          </a:p>
          <a:p>
            <a:endParaRPr lang="nb-NO" sz="2000" dirty="0">
              <a:latin typeface="Verdana"/>
              <a:cs typeface="Verdana"/>
            </a:endParaRPr>
          </a:p>
          <a:p>
            <a:endParaRPr lang="nb-NO" sz="2000" dirty="0">
              <a:latin typeface="Verdana"/>
              <a:cs typeface="Verdana"/>
            </a:endParaRPr>
          </a:p>
          <a:p>
            <a:endParaRPr lang="nb-NO" sz="2000" dirty="0">
              <a:latin typeface="Verdana"/>
              <a:cs typeface="Verdana"/>
            </a:endParaRPr>
          </a:p>
          <a:p>
            <a:endParaRPr lang="nb-NO" sz="2000" dirty="0">
              <a:latin typeface="Verdana"/>
              <a:cs typeface="Verdana"/>
            </a:endParaRPr>
          </a:p>
          <a:p>
            <a:r>
              <a:rPr lang="nb-NO" sz="2000" dirty="0">
                <a:latin typeface="Verdana"/>
                <a:cs typeface="Verdana"/>
              </a:rPr>
              <a:t>Det er en etisk forpliktelse</a:t>
            </a:r>
          </a:p>
          <a:p>
            <a:endParaRPr lang="nb-NO" sz="2000" dirty="0">
              <a:latin typeface="Verdana"/>
              <a:cs typeface="Verdana"/>
            </a:endParaRPr>
          </a:p>
          <a:p>
            <a:endParaRPr lang="nb-NO" sz="2000" dirty="0">
              <a:latin typeface="Verdana"/>
              <a:cs typeface="Verdana"/>
            </a:endParaRPr>
          </a:p>
          <a:p>
            <a:endParaRPr lang="nb-NO" sz="2000" dirty="0">
              <a:latin typeface="Verdana"/>
              <a:cs typeface="Verdana"/>
            </a:endParaRPr>
          </a:p>
          <a:p>
            <a:endParaRPr lang="nb-NO" sz="2000" dirty="0">
              <a:latin typeface="Verdana"/>
              <a:cs typeface="Verdana"/>
            </a:endParaRPr>
          </a:p>
          <a:p>
            <a:r>
              <a:rPr lang="nb-NO" sz="2000" dirty="0">
                <a:latin typeface="Verdana"/>
                <a:cs typeface="Verdana"/>
              </a:rPr>
              <a:t>Det er som regel svært lønnsomt </a:t>
            </a:r>
          </a:p>
        </p:txBody>
      </p:sp>
      <p:sp>
        <p:nvSpPr>
          <p:cNvPr id="3" name="Plassholder for bunntekst 2"/>
          <p:cNvSpPr>
            <a:spLocks noGrp="1"/>
          </p:cNvSpPr>
          <p:nvPr>
            <p:ph type="ftr" sz="quarter" idx="11"/>
          </p:nvPr>
        </p:nvSpPr>
        <p:spPr/>
        <p:txBody>
          <a:bodyPr/>
          <a:lstStyle/>
          <a:p>
            <a:r>
              <a:rPr lang="nb-NO"/>
              <a:t>www.hmsokonomi.no</a:t>
            </a:r>
          </a:p>
        </p:txBody>
      </p:sp>
      <p:pic>
        <p:nvPicPr>
          <p:cNvPr id="5" name="Bilde 4">
            <a:extLst>
              <a:ext uri="{FF2B5EF4-FFF2-40B4-BE49-F238E27FC236}">
                <a16:creationId xmlns:a16="http://schemas.microsoft.com/office/drawing/2014/main" id="{484A1AEE-3D22-DA4E-A0BA-47B73FD9E0E0}"/>
              </a:ext>
            </a:extLst>
          </p:cNvPr>
          <p:cNvPicPr>
            <a:picLocks noChangeAspect="1"/>
          </p:cNvPicPr>
          <p:nvPr/>
        </p:nvPicPr>
        <p:blipFill>
          <a:blip r:embed="rId6"/>
          <a:stretch>
            <a:fillRect/>
          </a:stretch>
        </p:blipFill>
        <p:spPr>
          <a:xfrm>
            <a:off x="0" y="5975848"/>
            <a:ext cx="3227269" cy="844958"/>
          </a:xfrm>
          <a:prstGeom prst="rect">
            <a:avLst/>
          </a:prstGeom>
        </p:spPr>
      </p:pic>
    </p:spTree>
    <p:extLst>
      <p:ext uri="{BB962C8B-B14F-4D97-AF65-F5344CB8AC3E}">
        <p14:creationId xmlns:p14="http://schemas.microsoft.com/office/powerpoint/2010/main" val="277656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70C5195E-FC34-934B-AFE9-FB6296004D43}"/>
              </a:ext>
            </a:extLst>
          </p:cNvPr>
          <p:cNvSpPr>
            <a:spLocks noGrp="1"/>
          </p:cNvSpPr>
          <p:nvPr>
            <p:ph idx="1"/>
          </p:nvPr>
        </p:nvSpPr>
        <p:spPr>
          <a:xfrm>
            <a:off x="838200" y="6070844"/>
            <a:ext cx="10515600" cy="650631"/>
          </a:xfrm>
        </p:spPr>
        <p:txBody>
          <a:bodyPr>
            <a:normAutofit fontScale="92500" lnSpcReduction="10000"/>
          </a:bodyPr>
          <a:lstStyle/>
          <a:p>
            <a:pPr marL="0" indent="0" algn="ctr">
              <a:buNone/>
            </a:pPr>
            <a:endParaRPr lang="nb-NO" sz="1800" dirty="0">
              <a:hlinkClick r:id="rId2"/>
            </a:endParaRPr>
          </a:p>
          <a:p>
            <a:pPr marL="0" indent="0" algn="ctr">
              <a:buNone/>
            </a:pPr>
            <a:r>
              <a:rPr lang="nb-NO" sz="1800" dirty="0">
                <a:hlinkClick r:id="rId2"/>
              </a:rPr>
              <a:t>christian@hmsnorge.no</a:t>
            </a:r>
            <a:r>
              <a:rPr lang="nb-NO" sz="1800" dirty="0"/>
              <a:t>   </a:t>
            </a:r>
            <a:r>
              <a:rPr lang="nb-NO" sz="1800" dirty="0">
                <a:hlinkClick r:id="rId3"/>
              </a:rPr>
              <a:t>jarle@hmsnorge.no</a:t>
            </a:r>
            <a:r>
              <a:rPr lang="nb-NO" sz="1800" dirty="0"/>
              <a:t> </a:t>
            </a:r>
          </a:p>
        </p:txBody>
      </p:sp>
      <p:sp>
        <p:nvSpPr>
          <p:cNvPr id="2" name="Plassholder for bunntekst 1">
            <a:extLst>
              <a:ext uri="{FF2B5EF4-FFF2-40B4-BE49-F238E27FC236}">
                <a16:creationId xmlns:a16="http://schemas.microsoft.com/office/drawing/2014/main" id="{D8D92759-AC24-2048-ADC6-CB71EFCC9A3C}"/>
              </a:ext>
            </a:extLst>
          </p:cNvPr>
          <p:cNvSpPr>
            <a:spLocks noGrp="1"/>
          </p:cNvSpPr>
          <p:nvPr>
            <p:ph type="ftr" sz="quarter" idx="11"/>
          </p:nvPr>
        </p:nvSpPr>
        <p:spPr>
          <a:xfrm>
            <a:off x="4038600" y="5785338"/>
            <a:ext cx="4114800" cy="936137"/>
          </a:xfrm>
        </p:spPr>
        <p:txBody>
          <a:bodyPr/>
          <a:lstStyle/>
          <a:p>
            <a:r>
              <a:rPr lang="nb-NO" dirty="0" err="1"/>
              <a:t>www.hmsokonomi.no</a:t>
            </a:r>
            <a:endParaRPr lang="nb-NO" dirty="0"/>
          </a:p>
        </p:txBody>
      </p:sp>
      <p:pic>
        <p:nvPicPr>
          <p:cNvPr id="6" name="Bilde 5">
            <a:extLst>
              <a:ext uri="{FF2B5EF4-FFF2-40B4-BE49-F238E27FC236}">
                <a16:creationId xmlns:a16="http://schemas.microsoft.com/office/drawing/2014/main" id="{9292BFBA-E7CF-3E4D-83B4-C44D1BCB4845}"/>
              </a:ext>
            </a:extLst>
          </p:cNvPr>
          <p:cNvPicPr>
            <a:picLocks noChangeAspect="1"/>
          </p:cNvPicPr>
          <p:nvPr/>
        </p:nvPicPr>
        <p:blipFill>
          <a:blip r:embed="rId4"/>
          <a:stretch>
            <a:fillRect/>
          </a:stretch>
        </p:blipFill>
        <p:spPr>
          <a:xfrm>
            <a:off x="1" y="6112156"/>
            <a:ext cx="2848708" cy="745843"/>
          </a:xfrm>
          <a:prstGeom prst="rect">
            <a:avLst/>
          </a:prstGeom>
        </p:spPr>
      </p:pic>
      <p:pic>
        <p:nvPicPr>
          <p:cNvPr id="4" name="Bilde 3">
            <a:extLst>
              <a:ext uri="{FF2B5EF4-FFF2-40B4-BE49-F238E27FC236}">
                <a16:creationId xmlns:a16="http://schemas.microsoft.com/office/drawing/2014/main" id="{934180EE-000D-8443-9983-A7CD0A29EE53}"/>
              </a:ext>
            </a:extLst>
          </p:cNvPr>
          <p:cNvPicPr>
            <a:picLocks noChangeAspect="1"/>
          </p:cNvPicPr>
          <p:nvPr/>
        </p:nvPicPr>
        <p:blipFill>
          <a:blip r:embed="rId5"/>
          <a:stretch>
            <a:fillRect/>
          </a:stretch>
        </p:blipFill>
        <p:spPr>
          <a:xfrm>
            <a:off x="1424355" y="364697"/>
            <a:ext cx="8518112" cy="5284117"/>
          </a:xfrm>
          <a:prstGeom prst="rect">
            <a:avLst/>
          </a:prstGeom>
        </p:spPr>
      </p:pic>
    </p:spTree>
    <p:extLst>
      <p:ext uri="{BB962C8B-B14F-4D97-AF65-F5344CB8AC3E}">
        <p14:creationId xmlns:p14="http://schemas.microsoft.com/office/powerpoint/2010/main" val="2654049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36D8A362-C131-0B40-8263-0337DC67569E}"/>
              </a:ext>
            </a:extLst>
          </p:cNvPr>
          <p:cNvPicPr>
            <a:picLocks noChangeAspect="1"/>
          </p:cNvPicPr>
          <p:nvPr/>
        </p:nvPicPr>
        <p:blipFill>
          <a:blip r:embed="rId2"/>
          <a:stretch>
            <a:fillRect/>
          </a:stretch>
        </p:blipFill>
        <p:spPr>
          <a:xfrm>
            <a:off x="971550" y="1212826"/>
            <a:ext cx="10248900" cy="5375245"/>
          </a:xfrm>
          <a:prstGeom prst="rect">
            <a:avLst/>
          </a:prstGeom>
        </p:spPr>
      </p:pic>
      <p:sp>
        <p:nvSpPr>
          <p:cNvPr id="5" name="TekstSylinder 4">
            <a:extLst>
              <a:ext uri="{FF2B5EF4-FFF2-40B4-BE49-F238E27FC236}">
                <a16:creationId xmlns:a16="http://schemas.microsoft.com/office/drawing/2014/main" id="{389BD7D7-E915-914C-AE53-CDE5CFA9041D}"/>
              </a:ext>
            </a:extLst>
          </p:cNvPr>
          <p:cNvSpPr txBox="1"/>
          <p:nvPr/>
        </p:nvSpPr>
        <p:spPr>
          <a:xfrm>
            <a:off x="3752850" y="381000"/>
            <a:ext cx="5676900" cy="523220"/>
          </a:xfrm>
          <a:prstGeom prst="rect">
            <a:avLst/>
          </a:prstGeom>
          <a:noFill/>
        </p:spPr>
        <p:txBody>
          <a:bodyPr wrap="square" rtlCol="0">
            <a:spAutoFit/>
          </a:bodyPr>
          <a:lstStyle/>
          <a:p>
            <a:r>
              <a:rPr lang="nb-NO" sz="2800" dirty="0"/>
              <a:t>Lønnsomhetsberegning av tiltak</a:t>
            </a:r>
          </a:p>
        </p:txBody>
      </p:sp>
      <p:pic>
        <p:nvPicPr>
          <p:cNvPr id="6" name="Bilde 5">
            <a:extLst>
              <a:ext uri="{FF2B5EF4-FFF2-40B4-BE49-F238E27FC236}">
                <a16:creationId xmlns:a16="http://schemas.microsoft.com/office/drawing/2014/main" id="{6E048185-5939-554F-A29B-C6CBD888989A}"/>
              </a:ext>
            </a:extLst>
          </p:cNvPr>
          <p:cNvPicPr>
            <a:picLocks noChangeAspect="1"/>
          </p:cNvPicPr>
          <p:nvPr/>
        </p:nvPicPr>
        <p:blipFill>
          <a:blip r:embed="rId3"/>
          <a:stretch>
            <a:fillRect/>
          </a:stretch>
        </p:blipFill>
        <p:spPr>
          <a:xfrm>
            <a:off x="0" y="6049109"/>
            <a:ext cx="3089516" cy="808891"/>
          </a:xfrm>
          <a:prstGeom prst="rect">
            <a:avLst/>
          </a:prstGeom>
        </p:spPr>
      </p:pic>
      <p:sp>
        <p:nvSpPr>
          <p:cNvPr id="2" name="Plassholder for bunntekst 1">
            <a:extLst>
              <a:ext uri="{FF2B5EF4-FFF2-40B4-BE49-F238E27FC236}">
                <a16:creationId xmlns:a16="http://schemas.microsoft.com/office/drawing/2014/main" id="{16739293-4C7E-AF42-BA21-62ADFDA3CCB2}"/>
              </a:ext>
            </a:extLst>
          </p:cNvPr>
          <p:cNvSpPr>
            <a:spLocks noGrp="1"/>
          </p:cNvSpPr>
          <p:nvPr>
            <p:ph type="ftr" sz="quarter" idx="11"/>
          </p:nvPr>
        </p:nvSpPr>
        <p:spPr/>
        <p:txBody>
          <a:bodyPr/>
          <a:lstStyle/>
          <a:p>
            <a:r>
              <a:rPr lang="nb-NO"/>
              <a:t>www.hmsokonomi.no</a:t>
            </a:r>
          </a:p>
        </p:txBody>
      </p:sp>
    </p:spTree>
    <p:extLst>
      <p:ext uri="{BB962C8B-B14F-4D97-AF65-F5344CB8AC3E}">
        <p14:creationId xmlns:p14="http://schemas.microsoft.com/office/powerpoint/2010/main" val="2464050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276451D2-7259-6447-B7C5-B1A43CAECE5D}"/>
              </a:ext>
            </a:extLst>
          </p:cNvPr>
          <p:cNvPicPr>
            <a:picLocks noChangeAspect="1"/>
          </p:cNvPicPr>
          <p:nvPr/>
        </p:nvPicPr>
        <p:blipFill>
          <a:blip r:embed="rId2"/>
          <a:stretch>
            <a:fillRect/>
          </a:stretch>
        </p:blipFill>
        <p:spPr>
          <a:xfrm>
            <a:off x="1714500" y="1117249"/>
            <a:ext cx="10477500" cy="5528100"/>
          </a:xfrm>
          <a:prstGeom prst="rect">
            <a:avLst/>
          </a:prstGeom>
        </p:spPr>
      </p:pic>
      <p:sp>
        <p:nvSpPr>
          <p:cNvPr id="5" name="TekstSylinder 4">
            <a:extLst>
              <a:ext uri="{FF2B5EF4-FFF2-40B4-BE49-F238E27FC236}">
                <a16:creationId xmlns:a16="http://schemas.microsoft.com/office/drawing/2014/main" id="{D4754091-1F1B-9F49-9C5C-1485D51D59E5}"/>
              </a:ext>
            </a:extLst>
          </p:cNvPr>
          <p:cNvSpPr txBox="1"/>
          <p:nvPr/>
        </p:nvSpPr>
        <p:spPr>
          <a:xfrm>
            <a:off x="3752850" y="381000"/>
            <a:ext cx="5676900" cy="523220"/>
          </a:xfrm>
          <a:prstGeom prst="rect">
            <a:avLst/>
          </a:prstGeom>
          <a:noFill/>
        </p:spPr>
        <p:txBody>
          <a:bodyPr wrap="square" rtlCol="0">
            <a:spAutoFit/>
          </a:bodyPr>
          <a:lstStyle/>
          <a:p>
            <a:r>
              <a:rPr lang="nb-NO" sz="2800" dirty="0"/>
              <a:t>Sykefraværskalkulator</a:t>
            </a:r>
          </a:p>
        </p:txBody>
      </p:sp>
      <p:pic>
        <p:nvPicPr>
          <p:cNvPr id="6" name="Bilde 5">
            <a:extLst>
              <a:ext uri="{FF2B5EF4-FFF2-40B4-BE49-F238E27FC236}">
                <a16:creationId xmlns:a16="http://schemas.microsoft.com/office/drawing/2014/main" id="{54098B21-C367-694E-B8C2-6186EB4EAFEC}"/>
              </a:ext>
            </a:extLst>
          </p:cNvPr>
          <p:cNvPicPr>
            <a:picLocks noChangeAspect="1"/>
          </p:cNvPicPr>
          <p:nvPr/>
        </p:nvPicPr>
        <p:blipFill>
          <a:blip r:embed="rId3"/>
          <a:stretch>
            <a:fillRect/>
          </a:stretch>
        </p:blipFill>
        <p:spPr>
          <a:xfrm>
            <a:off x="0" y="6049109"/>
            <a:ext cx="3089516" cy="808891"/>
          </a:xfrm>
          <a:prstGeom prst="rect">
            <a:avLst/>
          </a:prstGeom>
        </p:spPr>
      </p:pic>
      <p:sp>
        <p:nvSpPr>
          <p:cNvPr id="2" name="Plassholder for bunntekst 1">
            <a:extLst>
              <a:ext uri="{FF2B5EF4-FFF2-40B4-BE49-F238E27FC236}">
                <a16:creationId xmlns:a16="http://schemas.microsoft.com/office/drawing/2014/main" id="{611A18AB-6A7A-D649-9B83-2E28D69F8934}"/>
              </a:ext>
            </a:extLst>
          </p:cNvPr>
          <p:cNvSpPr>
            <a:spLocks noGrp="1"/>
          </p:cNvSpPr>
          <p:nvPr>
            <p:ph type="ftr" sz="quarter" idx="11"/>
          </p:nvPr>
        </p:nvSpPr>
        <p:spPr/>
        <p:txBody>
          <a:bodyPr/>
          <a:lstStyle/>
          <a:p>
            <a:r>
              <a:rPr lang="nb-NO"/>
              <a:t>www.hmsokonomi.no</a:t>
            </a:r>
          </a:p>
        </p:txBody>
      </p:sp>
    </p:spTree>
    <p:extLst>
      <p:ext uri="{BB962C8B-B14F-4D97-AF65-F5344CB8AC3E}">
        <p14:creationId xmlns:p14="http://schemas.microsoft.com/office/powerpoint/2010/main" val="2783548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81200" y="274637"/>
            <a:ext cx="8229600" cy="1063096"/>
          </a:xfrm>
        </p:spPr>
        <p:txBody>
          <a:bodyPr>
            <a:normAutofit/>
          </a:bodyPr>
          <a:lstStyle/>
          <a:p>
            <a:r>
              <a:rPr lang="nb-NO" sz="3600">
                <a:solidFill>
                  <a:srgbClr val="800000"/>
                </a:solidFill>
              </a:rPr>
              <a:t>Hvor (u)lønnsom er din HMS?</a:t>
            </a:r>
            <a:endParaRPr lang="nb-NO" sz="3600" dirty="0">
              <a:solidFill>
                <a:srgbClr val="800000"/>
              </a:solidFill>
            </a:endParaRPr>
          </a:p>
        </p:txBody>
      </p:sp>
      <p:pic>
        <p:nvPicPr>
          <p:cNvPr id="6" name="Bilde 5"/>
          <p:cNvPicPr>
            <a:picLocks noChangeAspect="1"/>
          </p:cNvPicPr>
          <p:nvPr/>
        </p:nvPicPr>
        <p:blipFill>
          <a:blip r:embed="rId3"/>
          <a:stretch>
            <a:fillRect/>
          </a:stretch>
        </p:blipFill>
        <p:spPr>
          <a:xfrm>
            <a:off x="2133601" y="1607767"/>
            <a:ext cx="3200401" cy="1927137"/>
          </a:xfrm>
          <a:prstGeom prst="rect">
            <a:avLst/>
          </a:prstGeom>
        </p:spPr>
      </p:pic>
      <p:sp>
        <p:nvSpPr>
          <p:cNvPr id="7" name="Plassholder for bunntekst 6"/>
          <p:cNvSpPr>
            <a:spLocks noGrp="1"/>
          </p:cNvSpPr>
          <p:nvPr>
            <p:ph type="ftr" sz="quarter" idx="11"/>
          </p:nvPr>
        </p:nvSpPr>
        <p:spPr/>
        <p:txBody>
          <a:bodyPr/>
          <a:lstStyle/>
          <a:p>
            <a:r>
              <a:rPr lang="nb-NO"/>
              <a:t>www.hmsokonomi.no</a:t>
            </a:r>
          </a:p>
        </p:txBody>
      </p:sp>
      <p:pic>
        <p:nvPicPr>
          <p:cNvPr id="4" name="Bilde 3"/>
          <p:cNvPicPr>
            <a:picLocks noChangeAspect="1"/>
          </p:cNvPicPr>
          <p:nvPr/>
        </p:nvPicPr>
        <p:blipFill>
          <a:blip r:embed="rId4"/>
          <a:stretch>
            <a:fillRect/>
          </a:stretch>
        </p:blipFill>
        <p:spPr>
          <a:xfrm>
            <a:off x="4256880" y="4113219"/>
            <a:ext cx="2964466" cy="2053167"/>
          </a:xfrm>
          <a:prstGeom prst="rect">
            <a:avLst/>
          </a:prstGeom>
        </p:spPr>
      </p:pic>
      <p:pic>
        <p:nvPicPr>
          <p:cNvPr id="8" name="Bilde 7"/>
          <p:cNvPicPr>
            <a:picLocks noChangeAspect="1"/>
          </p:cNvPicPr>
          <p:nvPr/>
        </p:nvPicPr>
        <p:blipFill>
          <a:blip r:embed="rId5"/>
          <a:stretch>
            <a:fillRect/>
          </a:stretch>
        </p:blipFill>
        <p:spPr>
          <a:xfrm>
            <a:off x="6646337" y="1573900"/>
            <a:ext cx="3121611" cy="2080308"/>
          </a:xfrm>
          <a:prstGeom prst="rect">
            <a:avLst/>
          </a:prstGeom>
        </p:spPr>
      </p:pic>
      <p:sp>
        <p:nvSpPr>
          <p:cNvPr id="3" name="TekstSylinder 2"/>
          <p:cNvSpPr txBox="1"/>
          <p:nvPr/>
        </p:nvSpPr>
        <p:spPr>
          <a:xfrm>
            <a:off x="2980267" y="3706993"/>
            <a:ext cx="2015066" cy="369332"/>
          </a:xfrm>
          <a:prstGeom prst="rect">
            <a:avLst/>
          </a:prstGeom>
          <a:noFill/>
        </p:spPr>
        <p:txBody>
          <a:bodyPr wrap="square" rtlCol="0">
            <a:spAutoFit/>
          </a:bodyPr>
          <a:lstStyle/>
          <a:p>
            <a:r>
              <a:rPr lang="nb-NO" dirty="0"/>
              <a:t>Sykefravær</a:t>
            </a:r>
          </a:p>
        </p:txBody>
      </p:sp>
      <p:sp>
        <p:nvSpPr>
          <p:cNvPr id="9" name="TekstSylinder 8"/>
          <p:cNvSpPr txBox="1"/>
          <p:nvPr/>
        </p:nvSpPr>
        <p:spPr>
          <a:xfrm>
            <a:off x="7199608" y="3707140"/>
            <a:ext cx="2015066" cy="369332"/>
          </a:xfrm>
          <a:prstGeom prst="rect">
            <a:avLst/>
          </a:prstGeom>
          <a:noFill/>
        </p:spPr>
        <p:txBody>
          <a:bodyPr wrap="square" rtlCol="0">
            <a:spAutoFit/>
          </a:bodyPr>
          <a:lstStyle/>
          <a:p>
            <a:r>
              <a:rPr lang="nb-NO" dirty="0"/>
              <a:t>Ulykker</a:t>
            </a:r>
          </a:p>
        </p:txBody>
      </p:sp>
      <p:sp>
        <p:nvSpPr>
          <p:cNvPr id="10" name="TekstSylinder 9"/>
          <p:cNvSpPr txBox="1"/>
          <p:nvPr/>
        </p:nvSpPr>
        <p:spPr>
          <a:xfrm>
            <a:off x="4256880" y="6165880"/>
            <a:ext cx="3801270" cy="369332"/>
          </a:xfrm>
          <a:prstGeom prst="rect">
            <a:avLst/>
          </a:prstGeom>
          <a:noFill/>
        </p:spPr>
        <p:txBody>
          <a:bodyPr wrap="square" rtlCol="0">
            <a:spAutoFit/>
          </a:bodyPr>
          <a:lstStyle/>
          <a:p>
            <a:r>
              <a:rPr lang="nb-NO" dirty="0"/>
              <a:t>Produktivitetslekkasjer og sykenærvær</a:t>
            </a:r>
          </a:p>
        </p:txBody>
      </p:sp>
      <p:pic>
        <p:nvPicPr>
          <p:cNvPr id="11" name="Bilde 10">
            <a:extLst>
              <a:ext uri="{FF2B5EF4-FFF2-40B4-BE49-F238E27FC236}">
                <a16:creationId xmlns:a16="http://schemas.microsoft.com/office/drawing/2014/main" id="{C74B9E1F-AAEC-8E4D-998D-3ED40CA7B658}"/>
              </a:ext>
            </a:extLst>
          </p:cNvPr>
          <p:cNvPicPr>
            <a:picLocks noChangeAspect="1"/>
          </p:cNvPicPr>
          <p:nvPr/>
        </p:nvPicPr>
        <p:blipFill>
          <a:blip r:embed="rId6"/>
          <a:stretch>
            <a:fillRect/>
          </a:stretch>
        </p:blipFill>
        <p:spPr>
          <a:xfrm>
            <a:off x="0" y="6077712"/>
            <a:ext cx="2980267" cy="780288"/>
          </a:xfrm>
          <a:prstGeom prst="rect">
            <a:avLst/>
          </a:prstGeom>
        </p:spPr>
      </p:pic>
    </p:spTree>
    <p:extLst>
      <p:ext uri="{BB962C8B-B14F-4D97-AF65-F5344CB8AC3E}">
        <p14:creationId xmlns:p14="http://schemas.microsoft.com/office/powerpoint/2010/main" val="241226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96F0A48-6281-5D4A-966D-4575858B2F65}"/>
              </a:ext>
            </a:extLst>
          </p:cNvPr>
          <p:cNvSpPr>
            <a:spLocks noGrp="1"/>
          </p:cNvSpPr>
          <p:nvPr>
            <p:ph type="title"/>
          </p:nvPr>
        </p:nvSpPr>
        <p:spPr/>
        <p:txBody>
          <a:bodyPr>
            <a:normAutofit/>
          </a:bodyPr>
          <a:lstStyle/>
          <a:p>
            <a:r>
              <a:rPr lang="nb-NO" sz="4000" dirty="0">
                <a:solidFill>
                  <a:schemeClr val="accent6">
                    <a:lumMod val="75000"/>
                  </a:schemeClr>
                </a:solidFill>
              </a:rPr>
              <a:t>Hvorfor?</a:t>
            </a:r>
          </a:p>
        </p:txBody>
      </p:sp>
      <p:sp>
        <p:nvSpPr>
          <p:cNvPr id="3" name="Plassholder for innhold 2">
            <a:extLst>
              <a:ext uri="{FF2B5EF4-FFF2-40B4-BE49-F238E27FC236}">
                <a16:creationId xmlns:a16="http://schemas.microsoft.com/office/drawing/2014/main" id="{1B83D97E-FDDE-9742-AE5F-98F8CF96D4C9}"/>
              </a:ext>
            </a:extLst>
          </p:cNvPr>
          <p:cNvSpPr>
            <a:spLocks noGrp="1"/>
          </p:cNvSpPr>
          <p:nvPr>
            <p:ph idx="1"/>
          </p:nvPr>
        </p:nvSpPr>
        <p:spPr/>
        <p:txBody>
          <a:bodyPr>
            <a:normAutofit/>
          </a:bodyPr>
          <a:lstStyle/>
          <a:p>
            <a:pPr marL="0" indent="0">
              <a:buNone/>
            </a:pPr>
            <a:r>
              <a:rPr lang="nb-NO" dirty="0"/>
              <a:t>God og effektivt drift av AMU er avgjørende for godt og trygt arbeidsmiljø</a:t>
            </a:r>
          </a:p>
          <a:p>
            <a:pPr marL="0" indent="0">
              <a:buNone/>
            </a:pPr>
            <a:endParaRPr lang="nb-NO" dirty="0"/>
          </a:p>
          <a:p>
            <a:pPr marL="0" indent="0">
              <a:buNone/>
            </a:pPr>
            <a:r>
              <a:rPr lang="nb-NO" dirty="0"/>
              <a:t>Mange har sviktende rutiner og kvalitet og mangler kompetanse</a:t>
            </a:r>
          </a:p>
          <a:p>
            <a:pPr marL="0" indent="0">
              <a:buNone/>
            </a:pPr>
            <a:r>
              <a:rPr lang="nb-NO" dirty="0"/>
              <a:t>Mange mangler et system som samler alt</a:t>
            </a:r>
          </a:p>
          <a:p>
            <a:pPr marL="0" indent="0">
              <a:buNone/>
            </a:pPr>
            <a:endParaRPr lang="nb-NO" dirty="0"/>
          </a:p>
          <a:p>
            <a:pPr marL="0" indent="0">
              <a:buNone/>
            </a:pPr>
            <a:endParaRPr lang="nb-NO" dirty="0"/>
          </a:p>
        </p:txBody>
      </p:sp>
      <p:pic>
        <p:nvPicPr>
          <p:cNvPr id="4" name="Picture 2" descr="HMS Norge - Hjem">
            <a:extLst>
              <a:ext uri="{FF2B5EF4-FFF2-40B4-BE49-F238E27FC236}">
                <a16:creationId xmlns:a16="http://schemas.microsoft.com/office/drawing/2014/main" id="{D0CF2BA1-A250-4A41-BC99-A38FDAFF42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1522" y="6165573"/>
            <a:ext cx="2240478" cy="658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373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FFF35B6-6C18-F84F-BD32-E418142182E1}"/>
              </a:ext>
            </a:extLst>
          </p:cNvPr>
          <p:cNvGraphicFramePr/>
          <p:nvPr>
            <p:extLst/>
          </p:nvPr>
        </p:nvGraphicFramePr>
        <p:xfrm>
          <a:off x="1969475" y="1143000"/>
          <a:ext cx="7610231" cy="50129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kstSylinder 1">
            <a:extLst>
              <a:ext uri="{FF2B5EF4-FFF2-40B4-BE49-F238E27FC236}">
                <a16:creationId xmlns:a16="http://schemas.microsoft.com/office/drawing/2014/main" id="{3AAC1CD9-34CC-DB43-A8F6-D701930AB3ED}"/>
              </a:ext>
            </a:extLst>
          </p:cNvPr>
          <p:cNvSpPr txBox="1"/>
          <p:nvPr/>
        </p:nvSpPr>
        <p:spPr>
          <a:xfrm>
            <a:off x="3165231" y="369277"/>
            <a:ext cx="5644661" cy="461665"/>
          </a:xfrm>
          <a:prstGeom prst="rect">
            <a:avLst/>
          </a:prstGeom>
          <a:noFill/>
        </p:spPr>
        <p:txBody>
          <a:bodyPr wrap="square" rtlCol="0">
            <a:spAutoFit/>
          </a:bodyPr>
          <a:lstStyle/>
          <a:p>
            <a:pPr algn="ctr"/>
            <a:r>
              <a:rPr lang="nb-NO" sz="2400" dirty="0">
                <a:solidFill>
                  <a:schemeClr val="accent2">
                    <a:lumMod val="50000"/>
                  </a:schemeClr>
                </a:solidFill>
              </a:rPr>
              <a:t>AMU er kompasset i arbeidsmiljøarbeidet</a:t>
            </a:r>
          </a:p>
        </p:txBody>
      </p:sp>
      <p:sp>
        <p:nvSpPr>
          <p:cNvPr id="6" name="Pil opp 5">
            <a:extLst>
              <a:ext uri="{FF2B5EF4-FFF2-40B4-BE49-F238E27FC236}">
                <a16:creationId xmlns:a16="http://schemas.microsoft.com/office/drawing/2014/main" id="{0E08F870-C132-E741-8E3A-0BBE043854BB}"/>
              </a:ext>
            </a:extLst>
          </p:cNvPr>
          <p:cNvSpPr/>
          <p:nvPr/>
        </p:nvSpPr>
        <p:spPr>
          <a:xfrm rot="2025200">
            <a:off x="5529810" y="2455655"/>
            <a:ext cx="450066" cy="2462635"/>
          </a:xfrm>
          <a:prstGeom prst="upArrow">
            <a:avLst>
              <a:gd name="adj1" fmla="val 32069"/>
              <a:gd name="adj2" fmla="val 46782"/>
            </a:avLst>
          </a:prstGeom>
          <a:solidFill>
            <a:schemeClr val="tx1">
              <a:lumMod val="50000"/>
              <a:lumOff val="50000"/>
              <a:alpha val="42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lumMod val="50000"/>
                  <a:alpha val="12000"/>
                </a:schemeClr>
              </a:solidFill>
            </a:endParaRPr>
          </a:p>
        </p:txBody>
      </p:sp>
    </p:spTree>
    <p:extLst>
      <p:ext uri="{BB962C8B-B14F-4D97-AF65-F5344CB8AC3E}">
        <p14:creationId xmlns:p14="http://schemas.microsoft.com/office/powerpoint/2010/main" val="2383750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96F0A48-6281-5D4A-966D-4575858B2F65}"/>
              </a:ext>
            </a:extLst>
          </p:cNvPr>
          <p:cNvSpPr>
            <a:spLocks noGrp="1"/>
          </p:cNvSpPr>
          <p:nvPr>
            <p:ph type="title"/>
          </p:nvPr>
        </p:nvSpPr>
        <p:spPr/>
        <p:txBody>
          <a:bodyPr>
            <a:normAutofit/>
          </a:bodyPr>
          <a:lstStyle/>
          <a:p>
            <a:r>
              <a:rPr lang="nb-NO" sz="4000" dirty="0">
                <a:solidFill>
                  <a:schemeClr val="accent6">
                    <a:lumMod val="75000"/>
                  </a:schemeClr>
                </a:solidFill>
              </a:rPr>
              <a:t>Hvordan?</a:t>
            </a:r>
          </a:p>
        </p:txBody>
      </p:sp>
      <p:sp>
        <p:nvSpPr>
          <p:cNvPr id="3" name="Plassholder for innhold 2">
            <a:extLst>
              <a:ext uri="{FF2B5EF4-FFF2-40B4-BE49-F238E27FC236}">
                <a16:creationId xmlns:a16="http://schemas.microsoft.com/office/drawing/2014/main" id="{1B83D97E-FDDE-9742-AE5F-98F8CF96D4C9}"/>
              </a:ext>
            </a:extLst>
          </p:cNvPr>
          <p:cNvSpPr>
            <a:spLocks noGrp="1"/>
          </p:cNvSpPr>
          <p:nvPr>
            <p:ph idx="1"/>
          </p:nvPr>
        </p:nvSpPr>
        <p:spPr>
          <a:xfrm>
            <a:off x="707572" y="1690688"/>
            <a:ext cx="10515600" cy="4351338"/>
          </a:xfrm>
        </p:spPr>
        <p:txBody>
          <a:bodyPr>
            <a:normAutofit/>
          </a:bodyPr>
          <a:lstStyle/>
          <a:p>
            <a:pPr marL="0" indent="0">
              <a:buNone/>
            </a:pPr>
            <a:endParaRPr lang="nb-NO" dirty="0"/>
          </a:p>
          <a:p>
            <a:r>
              <a:rPr lang="nb-NO" dirty="0"/>
              <a:t>Vi trenger en portal som gjør det lettere å </a:t>
            </a:r>
          </a:p>
          <a:p>
            <a:pPr lvl="1"/>
            <a:r>
              <a:rPr lang="nb-NO" dirty="0"/>
              <a:t>Jobbe tettere og mer effektivt </a:t>
            </a:r>
          </a:p>
          <a:p>
            <a:pPr lvl="1"/>
            <a:r>
              <a:rPr lang="nb-NO" dirty="0"/>
              <a:t>Sikre at du lever opp til alle lover, forskrifter og krav. </a:t>
            </a:r>
          </a:p>
          <a:p>
            <a:pPr lvl="1"/>
            <a:r>
              <a:rPr lang="nb-NO" dirty="0"/>
              <a:t>Få full oversikt og tilgjengelighet</a:t>
            </a:r>
          </a:p>
          <a:p>
            <a:pPr lvl="1"/>
            <a:r>
              <a:rPr lang="nb-NO" dirty="0"/>
              <a:t>Få tilgang til kunnskap</a:t>
            </a:r>
          </a:p>
          <a:p>
            <a:pPr lvl="1"/>
            <a:r>
              <a:rPr lang="nb-NO" dirty="0"/>
              <a:t>Gir tilgang til HMS-økonomisk kalkulator</a:t>
            </a:r>
          </a:p>
        </p:txBody>
      </p:sp>
      <p:pic>
        <p:nvPicPr>
          <p:cNvPr id="5" name="Picture 2" descr="HMS Norge - Hjem">
            <a:extLst>
              <a:ext uri="{FF2B5EF4-FFF2-40B4-BE49-F238E27FC236}">
                <a16:creationId xmlns:a16="http://schemas.microsoft.com/office/drawing/2014/main" id="{C86F96AB-C111-5947-BA6E-C298A96C9A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1522" y="6165573"/>
            <a:ext cx="2240478" cy="658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58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07F48C-F6C1-8641-BF31-8CC38AF1F580}"/>
              </a:ext>
            </a:extLst>
          </p:cNvPr>
          <p:cNvSpPr>
            <a:spLocks noGrp="1"/>
          </p:cNvSpPr>
          <p:nvPr>
            <p:ph type="title"/>
          </p:nvPr>
        </p:nvSpPr>
        <p:spPr/>
        <p:txBody>
          <a:bodyPr>
            <a:normAutofit/>
          </a:bodyPr>
          <a:lstStyle/>
          <a:p>
            <a:r>
              <a:rPr lang="nb-NO" sz="4000" dirty="0">
                <a:solidFill>
                  <a:schemeClr val="accent6">
                    <a:lumMod val="75000"/>
                  </a:schemeClr>
                </a:solidFill>
              </a:rPr>
              <a:t>Portalen som samler «alt»</a:t>
            </a:r>
          </a:p>
        </p:txBody>
      </p:sp>
      <p:sp>
        <p:nvSpPr>
          <p:cNvPr id="3" name="Plassholder for innhold 2">
            <a:extLst>
              <a:ext uri="{FF2B5EF4-FFF2-40B4-BE49-F238E27FC236}">
                <a16:creationId xmlns:a16="http://schemas.microsoft.com/office/drawing/2014/main" id="{069F9990-90D3-3046-8C85-21DFD4FEC521}"/>
              </a:ext>
            </a:extLst>
          </p:cNvPr>
          <p:cNvSpPr>
            <a:spLocks noGrp="1"/>
          </p:cNvSpPr>
          <p:nvPr>
            <p:ph idx="1"/>
          </p:nvPr>
        </p:nvSpPr>
        <p:spPr/>
        <p:txBody>
          <a:bodyPr>
            <a:normAutofit fontScale="92500" lnSpcReduction="20000"/>
          </a:bodyPr>
          <a:lstStyle/>
          <a:p>
            <a:r>
              <a:rPr lang="nb-NO" dirty="0"/>
              <a:t>Møteinnkallinger og saksliste</a:t>
            </a:r>
          </a:p>
          <a:p>
            <a:r>
              <a:rPr lang="nb-NO" dirty="0"/>
              <a:t>Protokoller fra møtereferater</a:t>
            </a:r>
          </a:p>
          <a:p>
            <a:r>
              <a:rPr lang="nb-NO" dirty="0"/>
              <a:t>Rapporter fra ulike faginstanser og bedriftshelsenesten</a:t>
            </a:r>
          </a:p>
          <a:p>
            <a:r>
              <a:rPr lang="nb-NO" dirty="0"/>
              <a:t>Full oversikt over all relevant info om medlemmer og varamedlemmer</a:t>
            </a:r>
          </a:p>
          <a:p>
            <a:r>
              <a:rPr lang="nb-NO" dirty="0"/>
              <a:t>Tilgang til kurs for utvalgets medlemmer</a:t>
            </a:r>
          </a:p>
          <a:p>
            <a:r>
              <a:rPr lang="nb-NO" dirty="0"/>
              <a:t>Mulighet for opplastning av egne dokumenter, notater, fagstoff etc.</a:t>
            </a:r>
          </a:p>
          <a:p>
            <a:r>
              <a:rPr lang="nb-NO" dirty="0"/>
              <a:t>Maler og verktøy</a:t>
            </a:r>
          </a:p>
          <a:p>
            <a:r>
              <a:rPr lang="nb-NO" dirty="0"/>
              <a:t>Nyttige artikler om drift av AMU og arbeidsmiljørelevant fagstoff</a:t>
            </a:r>
          </a:p>
          <a:p>
            <a:r>
              <a:rPr lang="nb-NO" dirty="0"/>
              <a:t>Adgang også for bedriftshelsetjeneste verneombud, HR og HMS-ansvarlige </a:t>
            </a:r>
            <a:r>
              <a:rPr lang="nb-NO" dirty="0" err="1"/>
              <a:t>m.v</a:t>
            </a:r>
            <a:r>
              <a:rPr lang="nb-NO" dirty="0"/>
              <a:t>. </a:t>
            </a:r>
          </a:p>
          <a:p>
            <a:r>
              <a:rPr lang="nb-NO" dirty="0"/>
              <a:t>Alt på ett sted. Sikker innlogging</a:t>
            </a:r>
          </a:p>
          <a:p>
            <a:pPr marL="0" indent="0">
              <a:buNone/>
            </a:pPr>
            <a:endParaRPr lang="nb-NO" dirty="0"/>
          </a:p>
          <a:p>
            <a:endParaRPr lang="nb-NO" dirty="0"/>
          </a:p>
        </p:txBody>
      </p:sp>
      <p:pic>
        <p:nvPicPr>
          <p:cNvPr id="4" name="Picture 2" descr="HMS Norge - Hjem">
            <a:extLst>
              <a:ext uri="{FF2B5EF4-FFF2-40B4-BE49-F238E27FC236}">
                <a16:creationId xmlns:a16="http://schemas.microsoft.com/office/drawing/2014/main" id="{264C9011-40A0-004A-B671-C3AFA4A5F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1522" y="6165573"/>
            <a:ext cx="2240478" cy="658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86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69ABC9-BDD2-754A-B342-AF1C641AA2CD}"/>
              </a:ext>
            </a:extLst>
          </p:cNvPr>
          <p:cNvSpPr>
            <a:spLocks noGrp="1"/>
          </p:cNvSpPr>
          <p:nvPr>
            <p:ph type="title"/>
          </p:nvPr>
        </p:nvSpPr>
        <p:spPr>
          <a:xfrm>
            <a:off x="838200" y="365125"/>
            <a:ext cx="10515600" cy="656153"/>
          </a:xfrm>
        </p:spPr>
        <p:txBody>
          <a:bodyPr>
            <a:normAutofit fontScale="90000"/>
          </a:bodyPr>
          <a:lstStyle/>
          <a:p>
            <a:r>
              <a:rPr lang="nb-NO" dirty="0">
                <a:solidFill>
                  <a:schemeClr val="accent6">
                    <a:lumMod val="75000"/>
                  </a:schemeClr>
                </a:solidFill>
              </a:rPr>
              <a:t>Velkommen til </a:t>
            </a:r>
            <a:r>
              <a:rPr lang="nb-NO" dirty="0">
                <a:solidFill>
                  <a:schemeClr val="accent6">
                    <a:lumMod val="75000"/>
                  </a:schemeClr>
                </a:solidFill>
                <a:hlinkClick r:id="rId2"/>
              </a:rPr>
              <a:t>www.amuportalen.no</a:t>
            </a:r>
            <a:r>
              <a:rPr lang="nb-NO" dirty="0">
                <a:solidFill>
                  <a:schemeClr val="accent6">
                    <a:lumMod val="75000"/>
                  </a:schemeClr>
                </a:solidFill>
              </a:rPr>
              <a:t> </a:t>
            </a:r>
          </a:p>
        </p:txBody>
      </p:sp>
      <p:pic>
        <p:nvPicPr>
          <p:cNvPr id="4" name="Bilde 3">
            <a:extLst>
              <a:ext uri="{FF2B5EF4-FFF2-40B4-BE49-F238E27FC236}">
                <a16:creationId xmlns:a16="http://schemas.microsoft.com/office/drawing/2014/main" id="{5BBA5AF3-0839-714A-B5BC-75CED1FDA71D}"/>
              </a:ext>
            </a:extLst>
          </p:cNvPr>
          <p:cNvPicPr>
            <a:picLocks noChangeAspect="1"/>
          </p:cNvPicPr>
          <p:nvPr/>
        </p:nvPicPr>
        <p:blipFill>
          <a:blip r:embed="rId3"/>
          <a:stretch>
            <a:fillRect/>
          </a:stretch>
        </p:blipFill>
        <p:spPr>
          <a:xfrm>
            <a:off x="1828799" y="1129439"/>
            <a:ext cx="9781309" cy="5472972"/>
          </a:xfrm>
          <a:prstGeom prst="rect">
            <a:avLst/>
          </a:prstGeom>
        </p:spPr>
      </p:pic>
      <p:pic>
        <p:nvPicPr>
          <p:cNvPr id="7" name="Picture 2" descr="HMS Norge - Hjem">
            <a:extLst>
              <a:ext uri="{FF2B5EF4-FFF2-40B4-BE49-F238E27FC236}">
                <a16:creationId xmlns:a16="http://schemas.microsoft.com/office/drawing/2014/main" id="{0BB41665-88F8-F94B-9464-A6062C79D2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51522" y="6165573"/>
            <a:ext cx="2240478" cy="658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237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8D2BB4BB-73AC-45E8-9058-706BF0A6D852}"/>
              </a:ext>
            </a:extLst>
          </p:cNvPr>
          <p:cNvPicPr>
            <a:picLocks noGrp="1" noChangeAspect="1"/>
          </p:cNvPicPr>
          <p:nvPr>
            <p:ph idx="1"/>
          </p:nvPr>
        </p:nvPicPr>
        <p:blipFill>
          <a:blip r:embed="rId2"/>
          <a:stretch>
            <a:fillRect/>
          </a:stretch>
        </p:blipFill>
        <p:spPr>
          <a:xfrm>
            <a:off x="763793" y="301214"/>
            <a:ext cx="10919011" cy="6013525"/>
          </a:xfrm>
        </p:spPr>
      </p:pic>
    </p:spTree>
    <p:extLst>
      <p:ext uri="{BB962C8B-B14F-4D97-AF65-F5344CB8AC3E}">
        <p14:creationId xmlns:p14="http://schemas.microsoft.com/office/powerpoint/2010/main" val="934499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8C12AE-8328-45B8-A89C-2E481033C137}"/>
              </a:ext>
            </a:extLst>
          </p:cNvPr>
          <p:cNvSpPr>
            <a:spLocks noGrp="1"/>
          </p:cNvSpPr>
          <p:nvPr>
            <p:ph type="title"/>
          </p:nvPr>
        </p:nvSpPr>
        <p:spPr/>
        <p:txBody>
          <a:bodyPr/>
          <a:lstStyle/>
          <a:p>
            <a:r>
              <a:rPr lang="nb-NO" dirty="0"/>
              <a:t>Referater og Dokumenter</a:t>
            </a:r>
          </a:p>
        </p:txBody>
      </p:sp>
      <p:pic>
        <p:nvPicPr>
          <p:cNvPr id="7" name="Plassholder for innhold 6">
            <a:extLst>
              <a:ext uri="{FF2B5EF4-FFF2-40B4-BE49-F238E27FC236}">
                <a16:creationId xmlns:a16="http://schemas.microsoft.com/office/drawing/2014/main" id="{93512673-9EBD-4B1D-9576-283CC4DAC4D1}"/>
              </a:ext>
            </a:extLst>
          </p:cNvPr>
          <p:cNvPicPr>
            <a:picLocks noGrp="1" noChangeAspect="1"/>
          </p:cNvPicPr>
          <p:nvPr>
            <p:ph idx="1"/>
          </p:nvPr>
        </p:nvPicPr>
        <p:blipFill>
          <a:blip r:embed="rId2"/>
          <a:stretch>
            <a:fillRect/>
          </a:stretch>
        </p:blipFill>
        <p:spPr>
          <a:xfrm>
            <a:off x="740480" y="1690689"/>
            <a:ext cx="10613320" cy="5167312"/>
          </a:xfrm>
        </p:spPr>
      </p:pic>
    </p:spTree>
    <p:extLst>
      <p:ext uri="{BB962C8B-B14F-4D97-AF65-F5344CB8AC3E}">
        <p14:creationId xmlns:p14="http://schemas.microsoft.com/office/powerpoint/2010/main" val="4291007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F967BA4E-2616-44A9-BB56-47A6E6DAB335}"/>
              </a:ext>
            </a:extLst>
          </p:cNvPr>
          <p:cNvPicPr>
            <a:picLocks noGrp="1" noChangeAspect="1"/>
          </p:cNvPicPr>
          <p:nvPr>
            <p:ph idx="1"/>
          </p:nvPr>
        </p:nvPicPr>
        <p:blipFill>
          <a:blip r:embed="rId2"/>
          <a:stretch>
            <a:fillRect/>
          </a:stretch>
        </p:blipFill>
        <p:spPr>
          <a:xfrm>
            <a:off x="1065006" y="538455"/>
            <a:ext cx="9595821" cy="6042074"/>
          </a:xfrm>
        </p:spPr>
      </p:pic>
    </p:spTree>
    <p:extLst>
      <p:ext uri="{BB962C8B-B14F-4D97-AF65-F5344CB8AC3E}">
        <p14:creationId xmlns:p14="http://schemas.microsoft.com/office/powerpoint/2010/main" val="23462138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758</Words>
  <Application>Microsoft Office PowerPoint</Application>
  <PresentationFormat>Widescreen</PresentationFormat>
  <Paragraphs>99</Paragraphs>
  <Slides>18</Slides>
  <Notes>5</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18</vt:i4>
      </vt:variant>
    </vt:vector>
  </HeadingPairs>
  <TitlesOfParts>
    <vt:vector size="23" baseType="lpstr">
      <vt:lpstr>Arial</vt:lpstr>
      <vt:lpstr>Calibri</vt:lpstr>
      <vt:lpstr>Calibri Light</vt:lpstr>
      <vt:lpstr>Verdana</vt:lpstr>
      <vt:lpstr>Office-tema</vt:lpstr>
      <vt:lpstr>www.amuportalen.no </vt:lpstr>
      <vt:lpstr>Hvorfor?</vt:lpstr>
      <vt:lpstr>PowerPoint-presentasjon</vt:lpstr>
      <vt:lpstr>Hvordan?</vt:lpstr>
      <vt:lpstr>Portalen som samler «alt»</vt:lpstr>
      <vt:lpstr>Velkommen til www.amuportalen.no </vt:lpstr>
      <vt:lpstr>PowerPoint-presentasjon</vt:lpstr>
      <vt:lpstr>Referater og Dokumenter</vt:lpstr>
      <vt:lpstr>PowerPoint-presentasjon</vt:lpstr>
      <vt:lpstr>PowerPoint-presentasjon</vt:lpstr>
      <vt:lpstr>PowerPoint-presentasjon</vt:lpstr>
      <vt:lpstr>Hvilket ord mangler her?</vt:lpstr>
      <vt:lpstr>HMS er lønnsomt!</vt:lpstr>
      <vt:lpstr>Tre gode grunner for å drive HMS</vt:lpstr>
      <vt:lpstr>PowerPoint-presentasjon</vt:lpstr>
      <vt:lpstr>PowerPoint-presentasjon</vt:lpstr>
      <vt:lpstr>PowerPoint-presentasjon</vt:lpstr>
      <vt:lpstr>Hvor (u)lønnsom er din HMS?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www.amuportalen.no </dc:title>
  <dc:creator>Christian Herman</dc:creator>
  <cp:lastModifiedBy>Jarle Hellum</cp:lastModifiedBy>
  <cp:revision>20</cp:revision>
  <dcterms:created xsi:type="dcterms:W3CDTF">2019-03-24T17:56:55Z</dcterms:created>
  <dcterms:modified xsi:type="dcterms:W3CDTF">2019-03-26T19:15:41Z</dcterms:modified>
</cp:coreProperties>
</file>