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43" r:id="rId1"/>
  </p:sldMasterIdLst>
  <p:notesMasterIdLst>
    <p:notesMasterId r:id="rId31"/>
  </p:notesMasterIdLst>
  <p:sldIdLst>
    <p:sldId id="256" r:id="rId2"/>
    <p:sldId id="342" r:id="rId3"/>
    <p:sldId id="357" r:id="rId4"/>
    <p:sldId id="282" r:id="rId5"/>
    <p:sldId id="290" r:id="rId6"/>
    <p:sldId id="358" r:id="rId7"/>
    <p:sldId id="359" r:id="rId8"/>
    <p:sldId id="344" r:id="rId9"/>
    <p:sldId id="280" r:id="rId10"/>
    <p:sldId id="349" r:id="rId11"/>
    <p:sldId id="329" r:id="rId12"/>
    <p:sldId id="260" r:id="rId13"/>
    <p:sldId id="262" r:id="rId14"/>
    <p:sldId id="264" r:id="rId15"/>
    <p:sldId id="261" r:id="rId16"/>
    <p:sldId id="350" r:id="rId17"/>
    <p:sldId id="293" r:id="rId18"/>
    <p:sldId id="294" r:id="rId19"/>
    <p:sldId id="296" r:id="rId20"/>
    <p:sldId id="292" r:id="rId21"/>
    <p:sldId id="351" r:id="rId22"/>
    <p:sldId id="333" r:id="rId23"/>
    <p:sldId id="338" r:id="rId24"/>
    <p:sldId id="347" r:id="rId25"/>
    <p:sldId id="352" r:id="rId26"/>
    <p:sldId id="353" r:id="rId27"/>
    <p:sldId id="299" r:id="rId28"/>
    <p:sldId id="348" r:id="rId29"/>
    <p:sldId id="341" r:id="rId30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15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2" autoAdjust="0"/>
    <p:restoredTop sz="92441" autoAdjust="0"/>
  </p:normalViewPr>
  <p:slideViewPr>
    <p:cSldViewPr snapToGrid="0">
      <p:cViewPr varScale="1">
        <p:scale>
          <a:sx n="95" d="100"/>
          <a:sy n="95" d="100"/>
        </p:scale>
        <p:origin x="592" y="184"/>
      </p:cViewPr>
      <p:guideLst>
        <p:guide orient="horz" pos="2164"/>
        <p:guide pos="15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93755-DB24-4662-AE72-7265B5F27EF3}" type="datetimeFigureOut">
              <a:rPr lang="nb-NO" smtClean="0"/>
              <a:t>24.03.2019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2BA11-E1AD-4180-B82E-1715127D2A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98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411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err="1"/>
              <a:t>Arendalsuka</a:t>
            </a:r>
            <a:r>
              <a:rPr lang="nb-NO" sz="1200" dirty="0"/>
              <a:t> 2015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Sykefraværet koster kommunene rundt 22 milliarder kroner i året (Gunn-Marit Helgesen, KS)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Sykefraværet i Norsk Industri er redusert med 30% siden 2001, det spares årlig 800 millioner kroner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5127C-A99A-4970-9DCC-F318A4838FB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Egen pensjonskasse, ikke utjevningsfellesskap. Tar</a:t>
            </a:r>
            <a:r>
              <a:rPr lang="nb-NO" baseline="0" dirty="0"/>
              <a:t> både kostnader og får gevinst selv. Kommuner som er med i utjevningsfellesskap: Flinke kommuner subsidierer kommuner med høyt sykefravær og mange uføre.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188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Kostnadsdrivere i en kommunal pensjonsordning (egen pensjonskasse) uten utjevning: Antall uføretilfeller og hvor</a:t>
            </a:r>
            <a:r>
              <a:rPr lang="nb-NO" baseline="0" dirty="0"/>
              <a:t> mange som tar ut AFP</a:t>
            </a:r>
          </a:p>
          <a:p>
            <a:r>
              <a:rPr lang="nb-NO" baseline="0" dirty="0"/>
              <a:t>Ny AFP ordning fra 1. januar 2025, da kan alle ta ut AFP og fortsette å jobbe.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732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Gjennomsnittlig</a:t>
            </a:r>
            <a:r>
              <a:rPr lang="nb-NO" baseline="0" dirty="0"/>
              <a:t> årslønn kr 420 000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7203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Gjennomsnittlig årslønn kr 730 000</a:t>
            </a:r>
          </a:p>
          <a:p>
            <a:r>
              <a:rPr lang="nb-NO" dirty="0"/>
              <a:t>Redusert sykefravær gir størst kostnadsbesparelse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983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 tidligere Sintef studier (2009/2015) på oppdrag fra NHO viste ingen effekt på sykefravær. Bedrifter som kjøpte helseforsikring hadde</a:t>
            </a:r>
            <a:r>
              <a:rPr lang="nb-NO" baseline="0" dirty="0"/>
              <a:t> lavere sykefravær før de kjøpte helseforsikring, og beholdt det lave sykefraværet etterpå.</a:t>
            </a:r>
            <a:endParaRPr lang="nb-NO" dirty="0"/>
          </a:p>
          <a:p>
            <a:r>
              <a:rPr lang="nb-NO" dirty="0"/>
              <a:t>Den nye studien fra UiO ble presentert</a:t>
            </a:r>
            <a:r>
              <a:rPr lang="nb-NO" baseline="0" dirty="0"/>
              <a:t> på en konferanse om helseforsikring i regi av Forsikringsforeningen 120918.</a:t>
            </a:r>
          </a:p>
          <a:p>
            <a:r>
              <a:rPr lang="nb-NO" dirty="0"/>
              <a:t>Forskjell i studiedesign mellom de to studiene,</a:t>
            </a:r>
            <a:r>
              <a:rPr lang="nb-NO" baseline="0" dirty="0"/>
              <a:t> Sintef kun legemeldt fravær opp til 60 år i </a:t>
            </a:r>
            <a:r>
              <a:rPr lang="nb-NO" baseline="0" dirty="0" err="1"/>
              <a:t>NHO's</a:t>
            </a:r>
            <a:r>
              <a:rPr lang="nb-NO" baseline="0" dirty="0"/>
              <a:t> medlemsbedrifter. UiO både egenmeldt og legemeldt fravær opp til 69 år i alle bransjer, i årene 2000-2015.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3D40-E35E-47DD-97A5-27BAA80E826A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964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Kjent</a:t>
            </a:r>
            <a:r>
              <a:rPr lang="nb-NO" baseline="0" dirty="0"/>
              <a:t> sammenheng mellom langtidsfravær og uførhet.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01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Muskelskjelettlidelser og psykiske lidelser vanligste årsaker til langtidsfravær og uførhet.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Kjent sammenheng mellom langtidsfravær og risiko for uførhet.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554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Stor usikkerhet om tallene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0A3D-9A65-4F2E-8036-D0F3527AD9D6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51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9564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Kjent sammenheng mellom langtidsfravær og risiko for uførhet.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39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Kjent sammenheng mellom langtidsfravær og risiko for uførhet.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5382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 høyere utdanning jo lavere uførerisiko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6405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Østfold er 14% av befolkningen uføretrygdet, i Oslo 6%. Færre</a:t>
            </a:r>
            <a:r>
              <a:rPr lang="nb-NO" baseline="0" dirty="0"/>
              <a:t> uføre i byer enn på landet, akademikere flytter til byer.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2BA11-E1AD-4180-B82E-1715127D2A4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25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Pictu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ssholder for bilde 68">
            <a:extLst>
              <a:ext uri="{FF2B5EF4-FFF2-40B4-BE49-F238E27FC236}">
                <a16:creationId xmlns:a16="http://schemas.microsoft.com/office/drawing/2014/main" id="{F64BDBD3-6111-6640-9AA1-FBC4A7830B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213201"/>
            <a:ext cx="9144001" cy="3930300"/>
          </a:xfrm>
          <a:custGeom>
            <a:avLst/>
            <a:gdLst>
              <a:gd name="connsiteX0" fmla="*/ 0 w 9144001"/>
              <a:gd name="connsiteY0" fmla="*/ 0 h 3930300"/>
              <a:gd name="connsiteX1" fmla="*/ 9144001 w 9144001"/>
              <a:gd name="connsiteY1" fmla="*/ 0 h 3930300"/>
              <a:gd name="connsiteX2" fmla="*/ 9144001 w 9144001"/>
              <a:gd name="connsiteY2" fmla="*/ 3642299 h 3930300"/>
              <a:gd name="connsiteX3" fmla="*/ 7434001 w 9144001"/>
              <a:gd name="connsiteY3" fmla="*/ 3642299 h 3930300"/>
              <a:gd name="connsiteX4" fmla="*/ 7434001 w 9144001"/>
              <a:gd name="connsiteY4" fmla="*/ 3930299 h 3930300"/>
              <a:gd name="connsiteX5" fmla="*/ 9144001 w 9144001"/>
              <a:gd name="connsiteY5" fmla="*/ 3930299 h 3930300"/>
              <a:gd name="connsiteX6" fmla="*/ 9144001 w 9144001"/>
              <a:gd name="connsiteY6" fmla="*/ 3930300 h 3930300"/>
              <a:gd name="connsiteX7" fmla="*/ 0 w 9144001"/>
              <a:gd name="connsiteY7" fmla="*/ 3930300 h 39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1" h="3930300">
                <a:moveTo>
                  <a:pt x="0" y="0"/>
                </a:moveTo>
                <a:lnTo>
                  <a:pt x="9144001" y="0"/>
                </a:lnTo>
                <a:lnTo>
                  <a:pt x="9144001" y="3642299"/>
                </a:lnTo>
                <a:lnTo>
                  <a:pt x="7434001" y="3642299"/>
                </a:lnTo>
                <a:lnTo>
                  <a:pt x="7434001" y="3930299"/>
                </a:lnTo>
                <a:lnTo>
                  <a:pt x="9144001" y="3930299"/>
                </a:lnTo>
                <a:lnTo>
                  <a:pt x="9144001" y="3930300"/>
                </a:lnTo>
                <a:lnTo>
                  <a:pt x="0" y="39303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0" tIns="360000" rIns="7200000">
            <a:noAutofit/>
          </a:bodyPr>
          <a:lstStyle>
            <a:lvl1pPr marL="0" indent="0">
              <a:buNone/>
              <a:defRPr sz="90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</a:t>
            </a:r>
            <a:endParaRPr lang="nb-NO" noProof="1"/>
          </a:p>
        </p:txBody>
      </p:sp>
      <p:sp>
        <p:nvSpPr>
          <p:cNvPr id="138" name="TextBox 137"/>
          <p:cNvSpPr txBox="1"/>
          <p:nvPr/>
        </p:nvSpPr>
        <p:spPr>
          <a:xfrm>
            <a:off x="0" y="-468659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Storebrand 2018 – 16:9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 hasCustomPrompt="1"/>
          </p:nvPr>
        </p:nvSpPr>
        <p:spPr>
          <a:xfrm>
            <a:off x="3429000" y="1213200"/>
            <a:ext cx="4003199" cy="3639600"/>
          </a:xfrm>
          <a:solidFill>
            <a:schemeClr val="bg1">
              <a:alpha val="80000"/>
            </a:schemeClr>
          </a:solidFill>
        </p:spPr>
        <p:txBody>
          <a:bodyPr lIns="540000" tIns="720000" rIns="540000" anchor="t">
            <a:normAutofit/>
          </a:bodyPr>
          <a:lstStyle>
            <a:lvl1pPr algn="l">
              <a:lnSpc>
                <a:spcPct val="100000"/>
              </a:lnSpc>
              <a:defRPr sz="250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7199" y="3339830"/>
            <a:ext cx="4002301" cy="1512969"/>
          </a:xfrm>
        </p:spPr>
        <p:txBody>
          <a:bodyPr lIns="540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A0C1A66A-F73D-2044-88C0-944E41D236E8}"/>
              </a:ext>
            </a:extLst>
          </p:cNvPr>
          <p:cNvSpPr/>
          <p:nvPr/>
        </p:nvSpPr>
        <p:spPr>
          <a:xfrm>
            <a:off x="0" y="0"/>
            <a:ext cx="3430800" cy="121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latin typeface="Verdana"/>
            </a:endParaRPr>
          </a:p>
        </p:txBody>
      </p:sp>
      <p:sp>
        <p:nvSpPr>
          <p:cNvPr id="134" name="TextBox 7">
            <a:extLst>
              <a:ext uri="{FF2B5EF4-FFF2-40B4-BE49-F238E27FC236}">
                <a16:creationId xmlns:a16="http://schemas.microsoft.com/office/drawing/2014/main" id="{FCC49482-DF14-9943-8744-C5CFA0B4AA54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 bilde</a:t>
            </a:r>
          </a:p>
        </p:txBody>
      </p:sp>
      <p:sp>
        <p:nvSpPr>
          <p:cNvPr id="135" name="TextBox 137">
            <a:extLst>
              <a:ext uri="{FF2B5EF4-FFF2-40B4-BE49-F238E27FC236}">
                <a16:creationId xmlns:a16="http://schemas.microsoft.com/office/drawing/2014/main" id="{4BC171AA-6FBB-2545-B705-210D378418BE}"/>
              </a:ext>
            </a:extLst>
          </p:cNvPr>
          <p:cNvSpPr txBox="1"/>
          <p:nvPr/>
        </p:nvSpPr>
        <p:spPr>
          <a:xfrm>
            <a:off x="9230627" y="12604"/>
            <a:ext cx="131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Fargen i dette feltet kan endres så det harmonerer med bildet eller appellerer til kunde</a:t>
            </a:r>
          </a:p>
        </p:txBody>
      </p:sp>
      <p:grpSp>
        <p:nvGrpSpPr>
          <p:cNvPr id="136" name="Gruppe 135">
            <a:extLst>
              <a:ext uri="{FF2B5EF4-FFF2-40B4-BE49-F238E27FC236}">
                <a16:creationId xmlns:a16="http://schemas.microsoft.com/office/drawing/2014/main" id="{D329749E-24C4-B049-9F21-FAFADCA15641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0B094EBF-F399-B04A-A965-6207AD2701F2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7589FE75-C37E-F446-8C2F-B255549381C3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E46A9B38-046F-6240-B1EB-D5D43E48E92F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21AAA5E5-F3C5-6749-BC4F-930CD9912776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312DCAF6-2F07-6849-95C7-720EE4DBF126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77603CEA-F630-5E41-A87A-2BF625345C02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02DE7CA2-422E-D04B-ADB2-AD60129F0BCC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tt linje 144">
              <a:extLst>
                <a:ext uri="{FF2B5EF4-FFF2-40B4-BE49-F238E27FC236}">
                  <a16:creationId xmlns:a16="http://schemas.microsoft.com/office/drawing/2014/main" id="{C0035F8B-5331-5444-AE8C-9157E3E0B81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tt linje 145">
              <a:extLst>
                <a:ext uri="{FF2B5EF4-FFF2-40B4-BE49-F238E27FC236}">
                  <a16:creationId xmlns:a16="http://schemas.microsoft.com/office/drawing/2014/main" id="{4F750516-C5F2-BC47-B893-52AEE340E8B4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tt linje 146">
              <a:extLst>
                <a:ext uri="{FF2B5EF4-FFF2-40B4-BE49-F238E27FC236}">
                  <a16:creationId xmlns:a16="http://schemas.microsoft.com/office/drawing/2014/main" id="{7D1F492E-DC09-F445-B891-D7BFE80754AA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24BA711C-F3DF-7841-954F-0B4C7482BB2B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Rett linje 148">
              <a:extLst>
                <a:ext uri="{FF2B5EF4-FFF2-40B4-BE49-F238E27FC236}">
                  <a16:creationId xmlns:a16="http://schemas.microsoft.com/office/drawing/2014/main" id="{22A2BED4-D196-0C43-8A75-E6A2E97B5B66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E011B926-FDEB-7E48-AE71-ACD806F3FFC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Rett linje 150">
              <a:extLst>
                <a:ext uri="{FF2B5EF4-FFF2-40B4-BE49-F238E27FC236}">
                  <a16:creationId xmlns:a16="http://schemas.microsoft.com/office/drawing/2014/main" id="{02D242DD-684F-5846-AD9F-DBFAB4731C38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EBA634FF-BB15-DE44-B746-77822CD33C15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tt linje 152">
              <a:extLst>
                <a:ext uri="{FF2B5EF4-FFF2-40B4-BE49-F238E27FC236}">
                  <a16:creationId xmlns:a16="http://schemas.microsoft.com/office/drawing/2014/main" id="{BB135887-E53C-DF46-B0FE-A46E01E987FB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tt linje 153">
              <a:extLst>
                <a:ext uri="{FF2B5EF4-FFF2-40B4-BE49-F238E27FC236}">
                  <a16:creationId xmlns:a16="http://schemas.microsoft.com/office/drawing/2014/main" id="{AE285E6B-6BF6-6849-89C9-8463374ADCAB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uppe 154">
            <a:extLst>
              <a:ext uri="{FF2B5EF4-FFF2-40B4-BE49-F238E27FC236}">
                <a16:creationId xmlns:a16="http://schemas.microsoft.com/office/drawing/2014/main" id="{5FE37572-BD8C-AD43-8876-A182ED754383}"/>
              </a:ext>
            </a:extLst>
          </p:cNvPr>
          <p:cNvGrpSpPr/>
          <p:nvPr/>
        </p:nvGrpSpPr>
        <p:grpSpPr>
          <a:xfrm>
            <a:off x="-339073" y="1"/>
            <a:ext cx="180000" cy="4852800"/>
            <a:chOff x="-583532" y="1"/>
            <a:chExt cx="372980" cy="4852800"/>
          </a:xfrm>
        </p:grpSpPr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678432A6-57AF-2448-82AD-9B8DA481B4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714D25E9-874B-2F48-871F-FF933DB5AD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46663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B0907A8C-892F-D346-8510-CB5119751C3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6902000A-425B-7C47-B219-DD2A831779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Rett linje 159">
              <a:extLst>
                <a:ext uri="{FF2B5EF4-FFF2-40B4-BE49-F238E27FC236}">
                  <a16:creationId xmlns:a16="http://schemas.microsoft.com/office/drawing/2014/main" id="{74A95642-F5C5-FA41-A4E1-4B09905152D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Rett linje 160">
              <a:extLst>
                <a:ext uri="{FF2B5EF4-FFF2-40B4-BE49-F238E27FC236}">
                  <a16:creationId xmlns:a16="http://schemas.microsoft.com/office/drawing/2014/main" id="{51B97306-FB25-444D-B785-CC12CA2F30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Rett linje 161">
              <a:extLst>
                <a:ext uri="{FF2B5EF4-FFF2-40B4-BE49-F238E27FC236}">
                  <a16:creationId xmlns:a16="http://schemas.microsoft.com/office/drawing/2014/main" id="{CC98DAD3-ABC6-EF47-9B61-A1BC731DBD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ett linje 162">
              <a:extLst>
                <a:ext uri="{FF2B5EF4-FFF2-40B4-BE49-F238E27FC236}">
                  <a16:creationId xmlns:a16="http://schemas.microsoft.com/office/drawing/2014/main" id="{6D043ADE-FC24-864D-A15D-7617D840704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tt linje 163">
              <a:extLst>
                <a:ext uri="{FF2B5EF4-FFF2-40B4-BE49-F238E27FC236}">
                  <a16:creationId xmlns:a16="http://schemas.microsoft.com/office/drawing/2014/main" id="{6E1A61B9-BF52-6B45-B2BE-82B5AA5800D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TekstSylinder 164">
            <a:extLst>
              <a:ext uri="{FF2B5EF4-FFF2-40B4-BE49-F238E27FC236}">
                <a16:creationId xmlns:a16="http://schemas.microsoft.com/office/drawing/2014/main" id="{FB70ED7A-EDBE-4343-94E2-36A35E7A8E19}"/>
              </a:ext>
            </a:extLst>
          </p:cNvPr>
          <p:cNvSpPr txBox="1"/>
          <p:nvPr/>
        </p:nvSpPr>
        <p:spPr>
          <a:xfrm>
            <a:off x="0" y="5538944"/>
            <a:ext cx="391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Fotobruk. </a:t>
            </a:r>
            <a:r>
              <a:rPr lang="nb-NO" sz="800" b="0" dirty="0"/>
              <a:t>Bilder må ikke komprimeres så de blir mindre enn 220 </a:t>
            </a:r>
            <a:r>
              <a:rPr lang="nb-NO" sz="800" b="0" dirty="0" err="1"/>
              <a:t>ppt</a:t>
            </a:r>
            <a:r>
              <a:rPr lang="nb-NO" sz="800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Rettigheter.</a:t>
            </a:r>
            <a:r>
              <a:rPr lang="nb-NO" sz="800" b="0" dirty="0"/>
              <a:t> Det er ikke lov å kopiere/bruke bilder uten at rettigheter er avklart med fotograf/bildebyrå.</a:t>
            </a:r>
            <a:endParaRPr lang="en-GB" sz="800" b="1" dirty="0"/>
          </a:p>
        </p:txBody>
      </p:sp>
      <p:sp>
        <p:nvSpPr>
          <p:cNvPr id="168" name="Plassholder for tekst 9">
            <a:extLst>
              <a:ext uri="{FF2B5EF4-FFF2-40B4-BE49-F238E27FC236}">
                <a16:creationId xmlns:a16="http://schemas.microsoft.com/office/drawing/2014/main" id="{4E818B47-458D-6841-BBAD-39083B6F42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29500" y="0"/>
            <a:ext cx="1714500" cy="1213199"/>
          </a:xfrm>
          <a:solidFill>
            <a:srgbClr val="B91E20"/>
          </a:solidFill>
        </p:spPr>
        <p:txBody>
          <a:bodyPr lIns="540000" tIns="180000" rIns="360000" bIns="180000" anchor="ctr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colour</a:t>
            </a:r>
            <a:endParaRPr lang="sv-SE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99" y="0"/>
            <a:ext cx="4002300" cy="1213199"/>
          </a:xfrm>
          <a:prstGeom prst="rect">
            <a:avLst/>
          </a:prstGeom>
        </p:spPr>
      </p:pic>
      <p:grpSp>
        <p:nvGrpSpPr>
          <p:cNvPr id="296" name="Gruppe 295">
            <a:extLst>
              <a:ext uri="{FF2B5EF4-FFF2-40B4-BE49-F238E27FC236}">
                <a16:creationId xmlns:a16="http://schemas.microsoft.com/office/drawing/2014/main" id="{A6511440-6367-4340-B00E-D26DE23DA14B}"/>
              </a:ext>
            </a:extLst>
          </p:cNvPr>
          <p:cNvGrpSpPr/>
          <p:nvPr/>
        </p:nvGrpSpPr>
        <p:grpSpPr>
          <a:xfrm>
            <a:off x="3552576" y="-852721"/>
            <a:ext cx="5683747" cy="649492"/>
            <a:chOff x="-22341" y="-1245533"/>
            <a:chExt cx="5683747" cy="649492"/>
          </a:xfrm>
        </p:grpSpPr>
        <p:sp>
          <p:nvSpPr>
            <p:cNvPr id="297" name="Rektangel 296">
              <a:extLst>
                <a:ext uri="{FF2B5EF4-FFF2-40B4-BE49-F238E27FC236}">
                  <a16:creationId xmlns:a16="http://schemas.microsoft.com/office/drawing/2014/main" id="{5686667C-4C60-1048-B0D6-25C3E0001B19}"/>
                </a:ext>
              </a:extLst>
            </p:cNvPr>
            <p:cNvSpPr/>
            <p:nvPr/>
          </p:nvSpPr>
          <p:spPr>
            <a:xfrm>
              <a:off x="-22341" y="-1245533"/>
              <a:ext cx="5610342" cy="64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98" name="Gruppe 297">
              <a:extLst>
                <a:ext uri="{FF2B5EF4-FFF2-40B4-BE49-F238E27FC236}">
                  <a16:creationId xmlns:a16="http://schemas.microsoft.com/office/drawing/2014/main" id="{3243F786-401E-B249-A205-193C398AC15B}"/>
                </a:ext>
              </a:extLst>
            </p:cNvPr>
            <p:cNvGrpSpPr/>
            <p:nvPr/>
          </p:nvGrpSpPr>
          <p:grpSpPr>
            <a:xfrm>
              <a:off x="35315" y="-1189384"/>
              <a:ext cx="443202" cy="461183"/>
              <a:chOff x="35315" y="-697453"/>
              <a:chExt cx="443202" cy="461183"/>
            </a:xfrm>
          </p:grpSpPr>
          <p:grpSp>
            <p:nvGrpSpPr>
              <p:cNvPr id="356" name="Gruppe 355">
                <a:extLst>
                  <a:ext uri="{FF2B5EF4-FFF2-40B4-BE49-F238E27FC236}">
                    <a16:creationId xmlns:a16="http://schemas.microsoft.com/office/drawing/2014/main" id="{C8802F8F-5A8B-334F-B0D2-6FFB824EDA21}"/>
                  </a:ext>
                </a:extLst>
              </p:cNvPr>
              <p:cNvGrpSpPr/>
              <p:nvPr/>
            </p:nvGrpSpPr>
            <p:grpSpPr>
              <a:xfrm>
                <a:off x="35315" y="-697453"/>
                <a:ext cx="443202" cy="349568"/>
                <a:chOff x="6553116" y="-980340"/>
                <a:chExt cx="443202" cy="349568"/>
              </a:xfrm>
            </p:grpSpPr>
            <p:sp>
              <p:nvSpPr>
                <p:cNvPr id="358" name="Rectangle 161">
                  <a:extLst>
                    <a:ext uri="{FF2B5EF4-FFF2-40B4-BE49-F238E27FC236}">
                      <a16:creationId xmlns:a16="http://schemas.microsoft.com/office/drawing/2014/main" id="{E79CC5D5-F838-EE4F-AE3C-80ACD35BD444}"/>
                    </a:ext>
                  </a:extLst>
                </p:cNvPr>
                <p:cNvSpPr/>
                <p:nvPr/>
              </p:nvSpPr>
              <p:spPr>
                <a:xfrm>
                  <a:off x="6553116" y="-980340"/>
                  <a:ext cx="396000" cy="34956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59" name="TextBox 162">
                  <a:extLst>
                    <a:ext uri="{FF2B5EF4-FFF2-40B4-BE49-F238E27FC236}">
                      <a16:creationId xmlns:a16="http://schemas.microsoft.com/office/drawing/2014/main" id="{5ACA57EE-5652-C848-9CB4-39BB7B7E6F5A}"/>
                    </a:ext>
                  </a:extLst>
                </p:cNvPr>
                <p:cNvSpPr txBox="1"/>
                <p:nvPr/>
              </p:nvSpPr>
              <p:spPr>
                <a:xfrm>
                  <a:off x="6572166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57" name="TekstSylinder 356">
                <a:extLst>
                  <a:ext uri="{FF2B5EF4-FFF2-40B4-BE49-F238E27FC236}">
                    <a16:creationId xmlns:a16="http://schemas.microsoft.com/office/drawing/2014/main" id="{407D8BC0-C827-A547-B5E2-FC3E8E34A65E}"/>
                  </a:ext>
                </a:extLst>
              </p:cNvPr>
              <p:cNvSpPr txBox="1"/>
              <p:nvPr/>
            </p:nvSpPr>
            <p:spPr>
              <a:xfrm>
                <a:off x="35315" y="-313214"/>
                <a:ext cx="14587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RED</a:t>
                </a:r>
              </a:p>
            </p:txBody>
          </p:sp>
        </p:grpSp>
        <p:grpSp>
          <p:nvGrpSpPr>
            <p:cNvPr id="299" name="Gruppe 298">
              <a:extLst>
                <a:ext uri="{FF2B5EF4-FFF2-40B4-BE49-F238E27FC236}">
                  <a16:creationId xmlns:a16="http://schemas.microsoft.com/office/drawing/2014/main" id="{0FD53177-AD39-EB4F-9E98-A33CD4858BD4}"/>
                </a:ext>
              </a:extLst>
            </p:cNvPr>
            <p:cNvGrpSpPr/>
            <p:nvPr/>
          </p:nvGrpSpPr>
          <p:grpSpPr>
            <a:xfrm>
              <a:off x="539369" y="-1189384"/>
              <a:ext cx="396000" cy="538127"/>
              <a:chOff x="466630" y="-697453"/>
              <a:chExt cx="396000" cy="538127"/>
            </a:xfrm>
          </p:grpSpPr>
          <p:grpSp>
            <p:nvGrpSpPr>
              <p:cNvPr id="352" name="Gruppe 351">
                <a:extLst>
                  <a:ext uri="{FF2B5EF4-FFF2-40B4-BE49-F238E27FC236}">
                    <a16:creationId xmlns:a16="http://schemas.microsoft.com/office/drawing/2014/main" id="{48D1598F-F835-7545-A831-A82CC1CB6707}"/>
                  </a:ext>
                </a:extLst>
              </p:cNvPr>
              <p:cNvGrpSpPr/>
              <p:nvPr/>
            </p:nvGrpSpPr>
            <p:grpSpPr>
              <a:xfrm>
                <a:off x="466630" y="-697453"/>
                <a:ext cx="396000" cy="349568"/>
                <a:chOff x="6553116" y="-1449066"/>
                <a:chExt cx="396000" cy="349568"/>
              </a:xfrm>
            </p:grpSpPr>
            <p:sp>
              <p:nvSpPr>
                <p:cNvPr id="354" name="Rectangle 161">
                  <a:extLst>
                    <a:ext uri="{FF2B5EF4-FFF2-40B4-BE49-F238E27FC236}">
                      <a16:creationId xmlns:a16="http://schemas.microsoft.com/office/drawing/2014/main" id="{3B71E415-B59F-3543-9F99-6A7D8141A625}"/>
                    </a:ext>
                  </a:extLst>
                </p:cNvPr>
                <p:cNvSpPr/>
                <p:nvPr/>
              </p:nvSpPr>
              <p:spPr>
                <a:xfrm>
                  <a:off x="6553116" y="-1449066"/>
                  <a:ext cx="396000" cy="349568"/>
                </a:xfrm>
                <a:prstGeom prst="rect">
                  <a:avLst/>
                </a:prstGeom>
                <a:solidFill>
                  <a:srgbClr val="BB1B1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55" name="TextBox 162">
                  <a:extLst>
                    <a:ext uri="{FF2B5EF4-FFF2-40B4-BE49-F238E27FC236}">
                      <a16:creationId xmlns:a16="http://schemas.microsoft.com/office/drawing/2014/main" id="{FBCDBFCD-A82E-3B4C-87EE-95AA64652E66}"/>
                    </a:ext>
                  </a:extLst>
                </p:cNvPr>
                <p:cNvSpPr txBox="1"/>
                <p:nvPr/>
              </p:nvSpPr>
              <p:spPr>
                <a:xfrm>
                  <a:off x="6572166" y="-1202696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53" name="TekstSylinder 352">
                <a:extLst>
                  <a:ext uri="{FF2B5EF4-FFF2-40B4-BE49-F238E27FC236}">
                    <a16:creationId xmlns:a16="http://schemas.microsoft.com/office/drawing/2014/main" id="{46360842-A7FD-824B-9048-2B1B9AF9E744}"/>
                  </a:ext>
                </a:extLst>
              </p:cNvPr>
              <p:cNvSpPr txBox="1"/>
              <p:nvPr/>
            </p:nvSpPr>
            <p:spPr>
              <a:xfrm>
                <a:off x="466630" y="-313214"/>
                <a:ext cx="18274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DARK</a:t>
                </a:r>
                <a:br>
                  <a:rPr lang="nb-NO" sz="500" dirty="0"/>
                </a:br>
                <a:r>
                  <a:rPr lang="nb-NO" sz="500" dirty="0"/>
                  <a:t>RED*</a:t>
                </a:r>
              </a:p>
            </p:txBody>
          </p:sp>
        </p:grpSp>
        <p:grpSp>
          <p:nvGrpSpPr>
            <p:cNvPr id="300" name="Gruppe 299">
              <a:extLst>
                <a:ext uri="{FF2B5EF4-FFF2-40B4-BE49-F238E27FC236}">
                  <a16:creationId xmlns:a16="http://schemas.microsoft.com/office/drawing/2014/main" id="{50D15E56-2C2E-4745-82DB-BCD61E68F7C1}"/>
                </a:ext>
              </a:extLst>
            </p:cNvPr>
            <p:cNvGrpSpPr/>
            <p:nvPr/>
          </p:nvGrpSpPr>
          <p:grpSpPr>
            <a:xfrm>
              <a:off x="996221" y="-1189384"/>
              <a:ext cx="396000" cy="461183"/>
              <a:chOff x="904875" y="-697453"/>
              <a:chExt cx="396000" cy="461183"/>
            </a:xfrm>
          </p:grpSpPr>
          <p:grpSp>
            <p:nvGrpSpPr>
              <p:cNvPr id="347" name="Gruppe 346">
                <a:extLst>
                  <a:ext uri="{FF2B5EF4-FFF2-40B4-BE49-F238E27FC236}">
                    <a16:creationId xmlns:a16="http://schemas.microsoft.com/office/drawing/2014/main" id="{B7C6BD69-9A80-6F46-A78D-FA4ED8405934}"/>
                  </a:ext>
                </a:extLst>
              </p:cNvPr>
              <p:cNvGrpSpPr/>
              <p:nvPr/>
            </p:nvGrpSpPr>
            <p:grpSpPr>
              <a:xfrm>
                <a:off x="904875" y="-697453"/>
                <a:ext cx="396000" cy="349568"/>
                <a:chOff x="3239580" y="-980340"/>
                <a:chExt cx="396000" cy="349568"/>
              </a:xfrm>
            </p:grpSpPr>
            <p:sp>
              <p:nvSpPr>
                <p:cNvPr id="349" name="Rectangle 43">
                  <a:extLst>
                    <a:ext uri="{FF2B5EF4-FFF2-40B4-BE49-F238E27FC236}">
                      <a16:creationId xmlns:a16="http://schemas.microsoft.com/office/drawing/2014/main" id="{ED21C414-5E5E-3944-8C0F-B591F2D88955}"/>
                    </a:ext>
                  </a:extLst>
                </p:cNvPr>
                <p:cNvSpPr/>
                <p:nvPr/>
              </p:nvSpPr>
              <p:spPr>
                <a:xfrm>
                  <a:off x="3239580" y="-980340"/>
                  <a:ext cx="396000" cy="349568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50" name="TextBox 44">
                  <a:extLst>
                    <a:ext uri="{FF2B5EF4-FFF2-40B4-BE49-F238E27FC236}">
                      <a16:creationId xmlns:a16="http://schemas.microsoft.com/office/drawing/2014/main" id="{9187B57C-5E64-9B47-A0B8-9B8EC71CB8DD}"/>
                    </a:ext>
                  </a:extLst>
                </p:cNvPr>
                <p:cNvSpPr txBox="1"/>
                <p:nvPr/>
              </p:nvSpPr>
              <p:spPr>
                <a:xfrm>
                  <a:off x="3258630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351" name="TextBox 45">
                  <a:extLst>
                    <a:ext uri="{FF2B5EF4-FFF2-40B4-BE49-F238E27FC236}">
                      <a16:creationId xmlns:a16="http://schemas.microsoft.com/office/drawing/2014/main" id="{E1A53C0A-6E52-A642-A001-365AE5178972}"/>
                    </a:ext>
                  </a:extLst>
                </p:cNvPr>
                <p:cNvSpPr txBox="1"/>
                <p:nvPr/>
              </p:nvSpPr>
              <p:spPr>
                <a:xfrm>
                  <a:off x="3258630" y="-839071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348" name="TekstSylinder 347">
                <a:extLst>
                  <a:ext uri="{FF2B5EF4-FFF2-40B4-BE49-F238E27FC236}">
                    <a16:creationId xmlns:a16="http://schemas.microsoft.com/office/drawing/2014/main" id="{055ADC60-B378-504E-87B6-217581D81BD8}"/>
                  </a:ext>
                </a:extLst>
              </p:cNvPr>
              <p:cNvSpPr txBox="1"/>
              <p:nvPr/>
            </p:nvSpPr>
            <p:spPr>
              <a:xfrm>
                <a:off x="904875" y="-313214"/>
                <a:ext cx="246862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WHITE</a:t>
                </a:r>
              </a:p>
            </p:txBody>
          </p:sp>
        </p:grpSp>
        <p:grpSp>
          <p:nvGrpSpPr>
            <p:cNvPr id="301" name="Gruppe 300">
              <a:extLst>
                <a:ext uri="{FF2B5EF4-FFF2-40B4-BE49-F238E27FC236}">
                  <a16:creationId xmlns:a16="http://schemas.microsoft.com/office/drawing/2014/main" id="{008C6653-3093-5E48-B555-836A9AAA10D1}"/>
                </a:ext>
              </a:extLst>
            </p:cNvPr>
            <p:cNvGrpSpPr/>
            <p:nvPr/>
          </p:nvGrpSpPr>
          <p:grpSpPr>
            <a:xfrm>
              <a:off x="1453073" y="-1189384"/>
              <a:ext cx="396000" cy="461183"/>
              <a:chOff x="1372682" y="-697453"/>
              <a:chExt cx="396000" cy="461183"/>
            </a:xfrm>
          </p:grpSpPr>
          <p:grpSp>
            <p:nvGrpSpPr>
              <p:cNvPr id="342" name="Gruppe 341">
                <a:extLst>
                  <a:ext uri="{FF2B5EF4-FFF2-40B4-BE49-F238E27FC236}">
                    <a16:creationId xmlns:a16="http://schemas.microsoft.com/office/drawing/2014/main" id="{336B7A9D-4843-2644-8723-701F5786BDF3}"/>
                  </a:ext>
                </a:extLst>
              </p:cNvPr>
              <p:cNvGrpSpPr/>
              <p:nvPr/>
            </p:nvGrpSpPr>
            <p:grpSpPr>
              <a:xfrm>
                <a:off x="1372682" y="-697453"/>
                <a:ext cx="396000" cy="349568"/>
                <a:chOff x="3882631" y="-980340"/>
                <a:chExt cx="396000" cy="349568"/>
              </a:xfrm>
            </p:grpSpPr>
            <p:sp>
              <p:nvSpPr>
                <p:cNvPr id="344" name="Rectangle 167">
                  <a:extLst>
                    <a:ext uri="{FF2B5EF4-FFF2-40B4-BE49-F238E27FC236}">
                      <a16:creationId xmlns:a16="http://schemas.microsoft.com/office/drawing/2014/main" id="{25B6EC27-3BF6-DB48-BA25-3887978432F9}"/>
                    </a:ext>
                  </a:extLst>
                </p:cNvPr>
                <p:cNvSpPr/>
                <p:nvPr/>
              </p:nvSpPr>
              <p:spPr>
                <a:xfrm>
                  <a:off x="3882631" y="-980340"/>
                  <a:ext cx="396000" cy="3495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45" name="TextBox 168">
                  <a:extLst>
                    <a:ext uri="{FF2B5EF4-FFF2-40B4-BE49-F238E27FC236}">
                      <a16:creationId xmlns:a16="http://schemas.microsoft.com/office/drawing/2014/main" id="{EA5FCD33-6107-5242-BB24-897B095F1BDA}"/>
                    </a:ext>
                  </a:extLst>
                </p:cNvPr>
                <p:cNvSpPr txBox="1"/>
                <p:nvPr/>
              </p:nvSpPr>
              <p:spPr>
                <a:xfrm>
                  <a:off x="3901681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346" name="TextBox 169">
                  <a:extLst>
                    <a:ext uri="{FF2B5EF4-FFF2-40B4-BE49-F238E27FC236}">
                      <a16:creationId xmlns:a16="http://schemas.microsoft.com/office/drawing/2014/main" id="{B90E39EE-4BF3-994D-A75B-4C9C6B1551C8}"/>
                    </a:ext>
                  </a:extLst>
                </p:cNvPr>
                <p:cNvSpPr txBox="1"/>
                <p:nvPr/>
              </p:nvSpPr>
              <p:spPr>
                <a:xfrm>
                  <a:off x="3901681" y="-839071"/>
                  <a:ext cx="271001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343" name="TekstSylinder 342">
                <a:extLst>
                  <a:ext uri="{FF2B5EF4-FFF2-40B4-BE49-F238E27FC236}">
                    <a16:creationId xmlns:a16="http://schemas.microsoft.com/office/drawing/2014/main" id="{DC0FC813-9A48-D349-8089-9645D00B5702}"/>
                  </a:ext>
                </a:extLst>
              </p:cNvPr>
              <p:cNvSpPr txBox="1"/>
              <p:nvPr/>
            </p:nvSpPr>
            <p:spPr>
              <a:xfrm>
                <a:off x="1372682" y="-313214"/>
                <a:ext cx="201978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SAND</a:t>
                </a:r>
              </a:p>
            </p:txBody>
          </p:sp>
        </p:grpSp>
        <p:grpSp>
          <p:nvGrpSpPr>
            <p:cNvPr id="302" name="Gruppe 301">
              <a:extLst>
                <a:ext uri="{FF2B5EF4-FFF2-40B4-BE49-F238E27FC236}">
                  <a16:creationId xmlns:a16="http://schemas.microsoft.com/office/drawing/2014/main" id="{EF9CAD07-86A7-1E4E-8A2F-569383F73B50}"/>
                </a:ext>
              </a:extLst>
            </p:cNvPr>
            <p:cNvGrpSpPr/>
            <p:nvPr/>
          </p:nvGrpSpPr>
          <p:grpSpPr>
            <a:xfrm>
              <a:off x="1909925" y="-1189384"/>
              <a:ext cx="396000" cy="461183"/>
              <a:chOff x="1834934" y="-697453"/>
              <a:chExt cx="396000" cy="461183"/>
            </a:xfrm>
          </p:grpSpPr>
          <p:grpSp>
            <p:nvGrpSpPr>
              <p:cNvPr id="338" name="Gruppe 337">
                <a:extLst>
                  <a:ext uri="{FF2B5EF4-FFF2-40B4-BE49-F238E27FC236}">
                    <a16:creationId xmlns:a16="http://schemas.microsoft.com/office/drawing/2014/main" id="{0E4BB3C2-A94E-5F48-9466-567B3EE90121}"/>
                  </a:ext>
                </a:extLst>
              </p:cNvPr>
              <p:cNvGrpSpPr/>
              <p:nvPr/>
            </p:nvGrpSpPr>
            <p:grpSpPr>
              <a:xfrm>
                <a:off x="1834934" y="-697453"/>
                <a:ext cx="396000" cy="349568"/>
                <a:chOff x="4623963" y="-1449066"/>
                <a:chExt cx="396000" cy="349568"/>
              </a:xfrm>
            </p:grpSpPr>
            <p:sp>
              <p:nvSpPr>
                <p:cNvPr id="340" name="Rectangle 167">
                  <a:extLst>
                    <a:ext uri="{FF2B5EF4-FFF2-40B4-BE49-F238E27FC236}">
                      <a16:creationId xmlns:a16="http://schemas.microsoft.com/office/drawing/2014/main" id="{77D0B8A5-3907-E949-BCC5-E74E85C63520}"/>
                    </a:ext>
                  </a:extLst>
                </p:cNvPr>
                <p:cNvSpPr/>
                <p:nvPr/>
              </p:nvSpPr>
              <p:spPr>
                <a:xfrm>
                  <a:off x="4623963" y="-1449066"/>
                  <a:ext cx="396000" cy="349568"/>
                </a:xfrm>
                <a:prstGeom prst="rect">
                  <a:avLst/>
                </a:prstGeom>
                <a:solidFill>
                  <a:srgbClr val="E6D1B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41" name="TextBox 168">
                  <a:extLst>
                    <a:ext uri="{FF2B5EF4-FFF2-40B4-BE49-F238E27FC236}">
                      <a16:creationId xmlns:a16="http://schemas.microsoft.com/office/drawing/2014/main" id="{2CBCA8B4-C82C-0E4B-8F10-B896CDC41E94}"/>
                    </a:ext>
                  </a:extLst>
                </p:cNvPr>
                <p:cNvSpPr txBox="1"/>
                <p:nvPr/>
              </p:nvSpPr>
              <p:spPr>
                <a:xfrm>
                  <a:off x="4643013" y="-1428267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339" name="TekstSylinder 338">
                <a:extLst>
                  <a:ext uri="{FF2B5EF4-FFF2-40B4-BE49-F238E27FC236}">
                    <a16:creationId xmlns:a16="http://schemas.microsoft.com/office/drawing/2014/main" id="{17A7C47F-6F6C-2C42-A337-F7D47E271D70}"/>
                  </a:ext>
                </a:extLst>
              </p:cNvPr>
              <p:cNvSpPr txBox="1"/>
              <p:nvPr/>
            </p:nvSpPr>
            <p:spPr>
              <a:xfrm>
                <a:off x="1834934" y="-313214"/>
                <a:ext cx="22442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NUDE*</a:t>
                </a:r>
              </a:p>
            </p:txBody>
          </p:sp>
        </p:grpSp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964C9607-18D1-5E40-9F4E-8BEB5C009E27}"/>
                </a:ext>
              </a:extLst>
            </p:cNvPr>
            <p:cNvGrpSpPr/>
            <p:nvPr/>
          </p:nvGrpSpPr>
          <p:grpSpPr>
            <a:xfrm>
              <a:off x="2366777" y="-1189384"/>
              <a:ext cx="396000" cy="461183"/>
              <a:chOff x="2290667" y="-697453"/>
              <a:chExt cx="396000" cy="461183"/>
            </a:xfrm>
          </p:grpSpPr>
          <p:grpSp>
            <p:nvGrpSpPr>
              <p:cNvPr id="334" name="Gruppe 333">
                <a:extLst>
                  <a:ext uri="{FF2B5EF4-FFF2-40B4-BE49-F238E27FC236}">
                    <a16:creationId xmlns:a16="http://schemas.microsoft.com/office/drawing/2014/main" id="{E19FD2E4-6B1F-D647-8285-1E24710021EA}"/>
                  </a:ext>
                </a:extLst>
              </p:cNvPr>
              <p:cNvGrpSpPr/>
              <p:nvPr/>
            </p:nvGrpSpPr>
            <p:grpSpPr>
              <a:xfrm>
                <a:off x="2290667" y="-697453"/>
                <a:ext cx="396000" cy="349568"/>
                <a:chOff x="4623963" y="-1840952"/>
                <a:chExt cx="396000" cy="349568"/>
              </a:xfrm>
            </p:grpSpPr>
            <p:sp>
              <p:nvSpPr>
                <p:cNvPr id="336" name="Rectangle 167">
                  <a:extLst>
                    <a:ext uri="{FF2B5EF4-FFF2-40B4-BE49-F238E27FC236}">
                      <a16:creationId xmlns:a16="http://schemas.microsoft.com/office/drawing/2014/main" id="{CAEE5920-E545-564C-9DFC-9C7F22736F8D}"/>
                    </a:ext>
                  </a:extLst>
                </p:cNvPr>
                <p:cNvSpPr/>
                <p:nvPr/>
              </p:nvSpPr>
              <p:spPr>
                <a:xfrm>
                  <a:off x="4623963" y="-1840952"/>
                  <a:ext cx="396000" cy="349568"/>
                </a:xfrm>
                <a:prstGeom prst="rect">
                  <a:avLst/>
                </a:prstGeom>
                <a:solidFill>
                  <a:srgbClr val="77665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37" name="TextBox 162">
                  <a:extLst>
                    <a:ext uri="{FF2B5EF4-FFF2-40B4-BE49-F238E27FC236}">
                      <a16:creationId xmlns:a16="http://schemas.microsoft.com/office/drawing/2014/main" id="{693F33A9-5E71-D645-898A-C1E5B0F09B3C}"/>
                    </a:ext>
                  </a:extLst>
                </p:cNvPr>
                <p:cNvSpPr txBox="1"/>
                <p:nvPr/>
              </p:nvSpPr>
              <p:spPr>
                <a:xfrm>
                  <a:off x="4643013" y="-1625318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35" name="TekstSylinder 334">
                <a:extLst>
                  <a:ext uri="{FF2B5EF4-FFF2-40B4-BE49-F238E27FC236}">
                    <a16:creationId xmlns:a16="http://schemas.microsoft.com/office/drawing/2014/main" id="{A0790641-B6B2-CB4A-BC36-12E510A43AB0}"/>
                  </a:ext>
                </a:extLst>
              </p:cNvPr>
              <p:cNvSpPr txBox="1"/>
              <p:nvPr/>
            </p:nvSpPr>
            <p:spPr>
              <a:xfrm>
                <a:off x="2290667" y="-313214"/>
                <a:ext cx="179536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DUST</a:t>
                </a:r>
              </a:p>
            </p:txBody>
          </p:sp>
        </p:grpSp>
        <p:grpSp>
          <p:nvGrpSpPr>
            <p:cNvPr id="304" name="Gruppe 303">
              <a:extLst>
                <a:ext uri="{FF2B5EF4-FFF2-40B4-BE49-F238E27FC236}">
                  <a16:creationId xmlns:a16="http://schemas.microsoft.com/office/drawing/2014/main" id="{AA8E3271-BFD1-2C4B-8229-60D12F5D9DB6}"/>
                </a:ext>
              </a:extLst>
            </p:cNvPr>
            <p:cNvGrpSpPr/>
            <p:nvPr/>
          </p:nvGrpSpPr>
          <p:grpSpPr>
            <a:xfrm>
              <a:off x="2823629" y="-1189384"/>
              <a:ext cx="396000" cy="461183"/>
              <a:chOff x="2746400" y="-697453"/>
              <a:chExt cx="396000" cy="461183"/>
            </a:xfrm>
          </p:grpSpPr>
          <p:grpSp>
            <p:nvGrpSpPr>
              <p:cNvPr id="330" name="Gruppe 329">
                <a:extLst>
                  <a:ext uri="{FF2B5EF4-FFF2-40B4-BE49-F238E27FC236}">
                    <a16:creationId xmlns:a16="http://schemas.microsoft.com/office/drawing/2014/main" id="{903D83CF-47BE-2144-81B2-183276D27165}"/>
                  </a:ext>
                </a:extLst>
              </p:cNvPr>
              <p:cNvGrpSpPr/>
              <p:nvPr/>
            </p:nvGrpSpPr>
            <p:grpSpPr>
              <a:xfrm>
                <a:off x="2746400" y="-697453"/>
                <a:ext cx="396000" cy="349568"/>
                <a:chOff x="5267014" y="-1359550"/>
                <a:chExt cx="396000" cy="349568"/>
              </a:xfrm>
            </p:grpSpPr>
            <p:sp>
              <p:nvSpPr>
                <p:cNvPr id="332" name="Rectangle 165">
                  <a:extLst>
                    <a:ext uri="{FF2B5EF4-FFF2-40B4-BE49-F238E27FC236}">
                      <a16:creationId xmlns:a16="http://schemas.microsoft.com/office/drawing/2014/main" id="{3AD89343-6239-0641-99C0-F1077EC30D33}"/>
                    </a:ext>
                  </a:extLst>
                </p:cNvPr>
                <p:cNvSpPr/>
                <p:nvPr/>
              </p:nvSpPr>
              <p:spPr>
                <a:xfrm>
                  <a:off x="5267014" y="-1359550"/>
                  <a:ext cx="396000" cy="349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33" name="TextBox 166">
                  <a:extLst>
                    <a:ext uri="{FF2B5EF4-FFF2-40B4-BE49-F238E27FC236}">
                      <a16:creationId xmlns:a16="http://schemas.microsoft.com/office/drawing/2014/main" id="{5696B817-4D2B-534D-B869-EB626959171C}"/>
                    </a:ext>
                  </a:extLst>
                </p:cNvPr>
                <p:cNvSpPr txBox="1"/>
                <p:nvPr/>
              </p:nvSpPr>
              <p:spPr>
                <a:xfrm>
                  <a:off x="5286064" y="-132338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331" name="TekstSylinder 330">
                <a:extLst>
                  <a:ext uri="{FF2B5EF4-FFF2-40B4-BE49-F238E27FC236}">
                    <a16:creationId xmlns:a16="http://schemas.microsoft.com/office/drawing/2014/main" id="{48AD0F05-EBF3-B04B-9745-3C34BF396171}"/>
                  </a:ext>
                </a:extLst>
              </p:cNvPr>
              <p:cNvSpPr txBox="1"/>
              <p:nvPr/>
            </p:nvSpPr>
            <p:spPr>
              <a:xfrm>
                <a:off x="2746400" y="-313214"/>
                <a:ext cx="14106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SKY</a:t>
                </a:r>
              </a:p>
            </p:txBody>
          </p:sp>
        </p:grpSp>
        <p:grpSp>
          <p:nvGrpSpPr>
            <p:cNvPr id="305" name="Gruppe 304">
              <a:extLst>
                <a:ext uri="{FF2B5EF4-FFF2-40B4-BE49-F238E27FC236}">
                  <a16:creationId xmlns:a16="http://schemas.microsoft.com/office/drawing/2014/main" id="{896A24C4-F7BB-7645-9835-E44334AB2C57}"/>
                </a:ext>
              </a:extLst>
            </p:cNvPr>
            <p:cNvGrpSpPr/>
            <p:nvPr/>
          </p:nvGrpSpPr>
          <p:grpSpPr>
            <a:xfrm>
              <a:off x="3280481" y="-1189384"/>
              <a:ext cx="396000" cy="538126"/>
              <a:chOff x="3217679" y="-697453"/>
              <a:chExt cx="396000" cy="538126"/>
            </a:xfrm>
          </p:grpSpPr>
          <p:grpSp>
            <p:nvGrpSpPr>
              <p:cNvPr id="326" name="Gruppe 325">
                <a:extLst>
                  <a:ext uri="{FF2B5EF4-FFF2-40B4-BE49-F238E27FC236}">
                    <a16:creationId xmlns:a16="http://schemas.microsoft.com/office/drawing/2014/main" id="{846D927E-1FFC-A449-A0B6-835489F64384}"/>
                  </a:ext>
                </a:extLst>
              </p:cNvPr>
              <p:cNvGrpSpPr/>
              <p:nvPr/>
            </p:nvGrpSpPr>
            <p:grpSpPr>
              <a:xfrm>
                <a:off x="3217679" y="-697453"/>
                <a:ext cx="396000" cy="349568"/>
                <a:chOff x="3220310" y="-556498"/>
                <a:chExt cx="396000" cy="349568"/>
              </a:xfrm>
            </p:grpSpPr>
            <p:sp>
              <p:nvSpPr>
                <p:cNvPr id="328" name="Rectangle 163">
                  <a:extLst>
                    <a:ext uri="{FF2B5EF4-FFF2-40B4-BE49-F238E27FC236}">
                      <a16:creationId xmlns:a16="http://schemas.microsoft.com/office/drawing/2014/main" id="{A79236AC-0276-0D40-961A-DF57C70D3C85}"/>
                    </a:ext>
                  </a:extLst>
                </p:cNvPr>
                <p:cNvSpPr/>
                <p:nvPr/>
              </p:nvSpPr>
              <p:spPr>
                <a:xfrm>
                  <a:off x="3220310" y="-556498"/>
                  <a:ext cx="396000" cy="34956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29" name="TextBox 164">
                  <a:extLst>
                    <a:ext uri="{FF2B5EF4-FFF2-40B4-BE49-F238E27FC236}">
                      <a16:creationId xmlns:a16="http://schemas.microsoft.com/office/drawing/2014/main" id="{2896F84C-4716-F045-BEBB-9C947CE9C640}"/>
                    </a:ext>
                  </a:extLst>
                </p:cNvPr>
                <p:cNvSpPr txBox="1"/>
                <p:nvPr/>
              </p:nvSpPr>
              <p:spPr>
                <a:xfrm>
                  <a:off x="3239360" y="-520331"/>
                  <a:ext cx="360000" cy="947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327" name="TekstSylinder 326">
                <a:extLst>
                  <a:ext uri="{FF2B5EF4-FFF2-40B4-BE49-F238E27FC236}">
                    <a16:creationId xmlns:a16="http://schemas.microsoft.com/office/drawing/2014/main" id="{BCA553C8-75A1-4547-9EBC-7C05773E9161}"/>
                  </a:ext>
                </a:extLst>
              </p:cNvPr>
              <p:cNvSpPr txBox="1"/>
              <p:nvPr/>
            </p:nvSpPr>
            <p:spPr>
              <a:xfrm>
                <a:off x="3217679" y="-313215"/>
                <a:ext cx="34300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LIGHT FOREST</a:t>
                </a:r>
              </a:p>
            </p:txBody>
          </p:sp>
        </p:grpSp>
        <p:grpSp>
          <p:nvGrpSpPr>
            <p:cNvPr id="306" name="Gruppe 305">
              <a:extLst>
                <a:ext uri="{FF2B5EF4-FFF2-40B4-BE49-F238E27FC236}">
                  <a16:creationId xmlns:a16="http://schemas.microsoft.com/office/drawing/2014/main" id="{B1B2734B-8C28-9540-BA2B-85B8B4FA8849}"/>
                </a:ext>
              </a:extLst>
            </p:cNvPr>
            <p:cNvGrpSpPr/>
            <p:nvPr/>
          </p:nvGrpSpPr>
          <p:grpSpPr>
            <a:xfrm>
              <a:off x="3737333" y="-1189384"/>
              <a:ext cx="396000" cy="461183"/>
              <a:chOff x="3681229" y="-697453"/>
              <a:chExt cx="396000" cy="461183"/>
            </a:xfrm>
          </p:grpSpPr>
          <p:grpSp>
            <p:nvGrpSpPr>
              <p:cNvPr id="322" name="Gruppe 321">
                <a:extLst>
                  <a:ext uri="{FF2B5EF4-FFF2-40B4-BE49-F238E27FC236}">
                    <a16:creationId xmlns:a16="http://schemas.microsoft.com/office/drawing/2014/main" id="{37506C23-FFB2-B04A-92A6-F865ADFF0C19}"/>
                  </a:ext>
                </a:extLst>
              </p:cNvPr>
              <p:cNvGrpSpPr/>
              <p:nvPr/>
            </p:nvGrpSpPr>
            <p:grpSpPr>
              <a:xfrm>
                <a:off x="3681229" y="-697453"/>
                <a:ext cx="396000" cy="349568"/>
                <a:chOff x="7196167" y="-980340"/>
                <a:chExt cx="396000" cy="349568"/>
              </a:xfrm>
            </p:grpSpPr>
            <p:sp>
              <p:nvSpPr>
                <p:cNvPr id="324" name="Rectangle 159">
                  <a:extLst>
                    <a:ext uri="{FF2B5EF4-FFF2-40B4-BE49-F238E27FC236}">
                      <a16:creationId xmlns:a16="http://schemas.microsoft.com/office/drawing/2014/main" id="{6082D5B1-46F1-0F42-84C3-362EC7DE1013}"/>
                    </a:ext>
                  </a:extLst>
                </p:cNvPr>
                <p:cNvSpPr/>
                <p:nvPr/>
              </p:nvSpPr>
              <p:spPr>
                <a:xfrm>
                  <a:off x="7196167" y="-980340"/>
                  <a:ext cx="396000" cy="3495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25" name="TextBox 160">
                  <a:extLst>
                    <a:ext uri="{FF2B5EF4-FFF2-40B4-BE49-F238E27FC236}">
                      <a16:creationId xmlns:a16="http://schemas.microsoft.com/office/drawing/2014/main" id="{65F49967-A848-CB4F-9C1B-60B4049F0ED4}"/>
                    </a:ext>
                  </a:extLst>
                </p:cNvPr>
                <p:cNvSpPr txBox="1"/>
                <p:nvPr/>
              </p:nvSpPr>
              <p:spPr>
                <a:xfrm>
                  <a:off x="7215217" y="-733970"/>
                  <a:ext cx="252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23" name="TekstSylinder 322">
                <a:extLst>
                  <a:ext uri="{FF2B5EF4-FFF2-40B4-BE49-F238E27FC236}">
                    <a16:creationId xmlns:a16="http://schemas.microsoft.com/office/drawing/2014/main" id="{E6219948-3219-0E4B-A500-042EE28D8B9F}"/>
                  </a:ext>
                </a:extLst>
              </p:cNvPr>
              <p:cNvSpPr txBox="1"/>
              <p:nvPr/>
            </p:nvSpPr>
            <p:spPr>
              <a:xfrm>
                <a:off x="368122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FOREST</a:t>
                </a:r>
              </a:p>
            </p:txBody>
          </p:sp>
        </p:grpSp>
        <p:grpSp>
          <p:nvGrpSpPr>
            <p:cNvPr id="307" name="Gruppe 306">
              <a:extLst>
                <a:ext uri="{FF2B5EF4-FFF2-40B4-BE49-F238E27FC236}">
                  <a16:creationId xmlns:a16="http://schemas.microsoft.com/office/drawing/2014/main" id="{E368BB37-9E6B-404A-BF1D-E2EF3AA18848}"/>
                </a:ext>
              </a:extLst>
            </p:cNvPr>
            <p:cNvGrpSpPr/>
            <p:nvPr/>
          </p:nvGrpSpPr>
          <p:grpSpPr>
            <a:xfrm>
              <a:off x="4194185" y="-1189384"/>
              <a:ext cx="396000" cy="461183"/>
              <a:chOff x="4174335" y="-697453"/>
              <a:chExt cx="396000" cy="461183"/>
            </a:xfrm>
          </p:grpSpPr>
          <p:grpSp>
            <p:nvGrpSpPr>
              <p:cNvPr id="318" name="Gruppe 317">
                <a:extLst>
                  <a:ext uri="{FF2B5EF4-FFF2-40B4-BE49-F238E27FC236}">
                    <a16:creationId xmlns:a16="http://schemas.microsoft.com/office/drawing/2014/main" id="{10517F5B-10C9-2643-9C0A-A2808D650F36}"/>
                  </a:ext>
                </a:extLst>
              </p:cNvPr>
              <p:cNvGrpSpPr/>
              <p:nvPr/>
            </p:nvGrpSpPr>
            <p:grpSpPr>
              <a:xfrm>
                <a:off x="4174335" y="-697453"/>
                <a:ext cx="396000" cy="349568"/>
                <a:chOff x="7839218" y="-980340"/>
                <a:chExt cx="601390" cy="349568"/>
              </a:xfrm>
            </p:grpSpPr>
            <p:sp>
              <p:nvSpPr>
                <p:cNvPr id="320" name="Rectangle 157">
                  <a:extLst>
                    <a:ext uri="{FF2B5EF4-FFF2-40B4-BE49-F238E27FC236}">
                      <a16:creationId xmlns:a16="http://schemas.microsoft.com/office/drawing/2014/main" id="{3A35159B-0984-6845-BFE1-90D78752D43E}"/>
                    </a:ext>
                  </a:extLst>
                </p:cNvPr>
                <p:cNvSpPr/>
                <p:nvPr/>
              </p:nvSpPr>
              <p:spPr>
                <a:xfrm>
                  <a:off x="7839218" y="-980340"/>
                  <a:ext cx="601390" cy="34956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21" name="TextBox 158">
                  <a:extLst>
                    <a:ext uri="{FF2B5EF4-FFF2-40B4-BE49-F238E27FC236}">
                      <a16:creationId xmlns:a16="http://schemas.microsoft.com/office/drawing/2014/main" id="{9170C6B6-2C8A-4242-A10C-09859609AC27}"/>
                    </a:ext>
                  </a:extLst>
                </p:cNvPr>
                <p:cNvSpPr txBox="1"/>
                <p:nvPr/>
              </p:nvSpPr>
              <p:spPr>
                <a:xfrm>
                  <a:off x="7858268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19" name="TekstSylinder 318">
                <a:extLst>
                  <a:ext uri="{FF2B5EF4-FFF2-40B4-BE49-F238E27FC236}">
                    <a16:creationId xmlns:a16="http://schemas.microsoft.com/office/drawing/2014/main" id="{5C093BE5-DE25-F34D-ADF0-9D7E5B08B0F6}"/>
                  </a:ext>
                </a:extLst>
              </p:cNvPr>
              <p:cNvSpPr txBox="1"/>
              <p:nvPr/>
            </p:nvSpPr>
            <p:spPr>
              <a:xfrm>
                <a:off x="4174335" y="-313214"/>
                <a:ext cx="291837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MOSS</a:t>
                </a:r>
              </a:p>
            </p:txBody>
          </p:sp>
        </p:grpSp>
        <p:grpSp>
          <p:nvGrpSpPr>
            <p:cNvPr id="308" name="Gruppe 307">
              <a:extLst>
                <a:ext uri="{FF2B5EF4-FFF2-40B4-BE49-F238E27FC236}">
                  <a16:creationId xmlns:a16="http://schemas.microsoft.com/office/drawing/2014/main" id="{B6B5EEDA-13F5-8D43-AB01-91C314B1EF68}"/>
                </a:ext>
              </a:extLst>
            </p:cNvPr>
            <p:cNvGrpSpPr/>
            <p:nvPr/>
          </p:nvGrpSpPr>
          <p:grpSpPr>
            <a:xfrm>
              <a:off x="4651037" y="-1189384"/>
              <a:ext cx="469391" cy="461183"/>
              <a:chOff x="4657089" y="-697453"/>
              <a:chExt cx="469391" cy="461183"/>
            </a:xfrm>
          </p:grpSpPr>
          <p:grpSp>
            <p:nvGrpSpPr>
              <p:cNvPr id="314" name="Gruppe 313">
                <a:extLst>
                  <a:ext uri="{FF2B5EF4-FFF2-40B4-BE49-F238E27FC236}">
                    <a16:creationId xmlns:a16="http://schemas.microsoft.com/office/drawing/2014/main" id="{8D327E94-9B1E-7048-8E7D-69E8B17BB943}"/>
                  </a:ext>
                </a:extLst>
              </p:cNvPr>
              <p:cNvGrpSpPr/>
              <p:nvPr/>
            </p:nvGrpSpPr>
            <p:grpSpPr>
              <a:xfrm>
                <a:off x="4657089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316" name="Rectangle 155">
                  <a:extLst>
                    <a:ext uri="{FF2B5EF4-FFF2-40B4-BE49-F238E27FC236}">
                      <a16:creationId xmlns:a16="http://schemas.microsoft.com/office/drawing/2014/main" id="{8CCA3A0F-50CF-0946-8DDB-4A3C2263E0AD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17" name="TextBox 156">
                  <a:extLst>
                    <a:ext uri="{FF2B5EF4-FFF2-40B4-BE49-F238E27FC236}">
                      <a16:creationId xmlns:a16="http://schemas.microsoft.com/office/drawing/2014/main" id="{BC1821F2-7861-9047-8B09-7AB32E7EEC9A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15" name="TekstSylinder 314">
                <a:extLst>
                  <a:ext uri="{FF2B5EF4-FFF2-40B4-BE49-F238E27FC236}">
                    <a16:creationId xmlns:a16="http://schemas.microsoft.com/office/drawing/2014/main" id="{697D1CF7-03DD-8C44-A49A-6039CEF612B5}"/>
                  </a:ext>
                </a:extLst>
              </p:cNvPr>
              <p:cNvSpPr txBox="1"/>
              <p:nvPr/>
            </p:nvSpPr>
            <p:spPr>
              <a:xfrm>
                <a:off x="4657089" y="-313214"/>
                <a:ext cx="46939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CHARCOAL</a:t>
                </a:r>
              </a:p>
            </p:txBody>
          </p:sp>
        </p:grpSp>
        <p:grpSp>
          <p:nvGrpSpPr>
            <p:cNvPr id="309" name="Gruppe 308">
              <a:extLst>
                <a:ext uri="{FF2B5EF4-FFF2-40B4-BE49-F238E27FC236}">
                  <a16:creationId xmlns:a16="http://schemas.microsoft.com/office/drawing/2014/main" id="{E96D7661-52DC-544C-A816-B0EDFF50C88A}"/>
                </a:ext>
              </a:extLst>
            </p:cNvPr>
            <p:cNvGrpSpPr/>
            <p:nvPr/>
          </p:nvGrpSpPr>
          <p:grpSpPr>
            <a:xfrm>
              <a:off x="5107884" y="-1189384"/>
              <a:ext cx="553522" cy="461183"/>
              <a:chOff x="5107884" y="-697453"/>
              <a:chExt cx="553522" cy="461183"/>
            </a:xfrm>
          </p:grpSpPr>
          <p:grpSp>
            <p:nvGrpSpPr>
              <p:cNvPr id="310" name="Gruppe 309">
                <a:extLst>
                  <a:ext uri="{FF2B5EF4-FFF2-40B4-BE49-F238E27FC236}">
                    <a16:creationId xmlns:a16="http://schemas.microsoft.com/office/drawing/2014/main" id="{A36130B2-0B35-FA4C-BFC8-20F90BB9794F}"/>
                  </a:ext>
                </a:extLst>
              </p:cNvPr>
              <p:cNvGrpSpPr/>
              <p:nvPr/>
            </p:nvGrpSpPr>
            <p:grpSpPr>
              <a:xfrm>
                <a:off x="5107884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312" name="Rectangle 155">
                  <a:extLst>
                    <a:ext uri="{FF2B5EF4-FFF2-40B4-BE49-F238E27FC236}">
                      <a16:creationId xmlns:a16="http://schemas.microsoft.com/office/drawing/2014/main" id="{D5D273AF-267E-BB44-BCF0-9FFE6A9F5A70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13" name="TextBox 156">
                  <a:extLst>
                    <a:ext uri="{FF2B5EF4-FFF2-40B4-BE49-F238E27FC236}">
                      <a16:creationId xmlns:a16="http://schemas.microsoft.com/office/drawing/2014/main" id="{62CDA737-9754-6F4A-85AF-875C6D910161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11" name="TekstSylinder 310">
                <a:extLst>
                  <a:ext uri="{FF2B5EF4-FFF2-40B4-BE49-F238E27FC236}">
                    <a16:creationId xmlns:a16="http://schemas.microsoft.com/office/drawing/2014/main" id="{1EF5EF09-6FBE-8940-9ECF-C8FC76581C5F}"/>
                  </a:ext>
                </a:extLst>
              </p:cNvPr>
              <p:cNvSpPr txBox="1"/>
              <p:nvPr/>
            </p:nvSpPr>
            <p:spPr>
              <a:xfrm>
                <a:off x="5107884" y="-313214"/>
                <a:ext cx="553522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BLACK</a:t>
                </a:r>
              </a:p>
            </p:txBody>
          </p:sp>
        </p:grpSp>
      </p:grpSp>
      <p:grpSp>
        <p:nvGrpSpPr>
          <p:cNvPr id="4" name="Gruppe 3"/>
          <p:cNvGrpSpPr/>
          <p:nvPr userDrawn="1"/>
        </p:nvGrpSpPr>
        <p:grpSpPr>
          <a:xfrm>
            <a:off x="3427199" y="0"/>
            <a:ext cx="4002300" cy="1213199"/>
            <a:chOff x="3427199" y="0"/>
            <a:chExt cx="4002300" cy="1213199"/>
          </a:xfrm>
        </p:grpSpPr>
        <p:pic>
          <p:nvPicPr>
            <p:cNvPr id="104" name="Bilde 10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199" y="0"/>
              <a:ext cx="4002300" cy="1213199"/>
            </a:xfrm>
            <a:prstGeom prst="rect">
              <a:avLst/>
            </a:prstGeom>
          </p:spPr>
        </p:pic>
        <p:pic>
          <p:nvPicPr>
            <p:cNvPr id="105" name="Picture 7">
              <a:extLst>
                <a:ext uri="{FF2B5EF4-FFF2-40B4-BE49-F238E27FC236}">
                  <a16:creationId xmlns:a16="http://schemas.microsoft.com/office/drawing/2014/main" id="{E859931E-D049-A844-9C33-0D9DDB698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63" y="500706"/>
              <a:ext cx="1645920" cy="239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34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1500" y="1044900"/>
            <a:ext cx="2646000" cy="361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06150" y="1044900"/>
            <a:ext cx="2646000" cy="361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040800" y="1044900"/>
            <a:ext cx="2646000" cy="361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8115300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C1E7DB7-7266-3C41-97CE-B836463FDC4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Tre-spalter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D4B91405-0F87-484B-AD2B-AB5ED13C1561}"/>
              </a:ext>
            </a:extLst>
          </p:cNvPr>
          <p:cNvSpPr txBox="1"/>
          <p:nvPr/>
        </p:nvSpPr>
        <p:spPr>
          <a:xfrm>
            <a:off x="9276426" y="-57507"/>
            <a:ext cx="13123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bilder, grafer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99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09301"/>
            <a:ext cx="6858000" cy="3432798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2400" b="0" cap="none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17" name="TextBox 16"/>
          <p:cNvSpPr txBox="1"/>
          <p:nvPr/>
        </p:nvSpPr>
        <p:spPr>
          <a:xfrm>
            <a:off x="9310610" y="-70927"/>
            <a:ext cx="10725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Kan brukes som kapittelslide, eller når det er behov for kun én stor tekst.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DD10C5-14CC-734B-ACA7-7066DDE299D8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Stor tekst SAND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23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MOS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09301"/>
            <a:ext cx="6858000" cy="3432798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DD10C5-14CC-734B-ACA7-7066DDE299D8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Stor tekst MOSS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291B96D0-5F08-464C-AA9D-D476EE7625F2}"/>
              </a:ext>
            </a:extLst>
          </p:cNvPr>
          <p:cNvSpPr txBox="1"/>
          <p:nvPr/>
        </p:nvSpPr>
        <p:spPr>
          <a:xfrm>
            <a:off x="9310610" y="-70927"/>
            <a:ext cx="10725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Kan brukes som kapittelslide, eller når det er behov for kun én stor tekst.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0657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09301"/>
            <a:ext cx="6858000" cy="3432798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2400" b="0" cap="none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DD10C5-14CC-734B-ACA7-7066DDE299D8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Stor tekst SKY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DC814D2-69D6-8747-B8C9-D51C5E36A0C6}"/>
              </a:ext>
            </a:extLst>
          </p:cNvPr>
          <p:cNvSpPr txBox="1"/>
          <p:nvPr/>
        </p:nvSpPr>
        <p:spPr>
          <a:xfrm>
            <a:off x="9310610" y="-70927"/>
            <a:ext cx="11238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Kan brukes som kapittelslide, eller når det er behov for kun én stor tekst.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425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AND 9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SAND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2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9679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MOSS 9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MOSS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1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126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KY 9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SKY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2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38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HARCOAL 9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CHARCOAL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2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535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HARCOAL And Blue 9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e 15"/>
          <p:cNvGrpSpPr/>
          <p:nvPr/>
        </p:nvGrpSpPr>
        <p:grpSpPr>
          <a:xfrm>
            <a:off x="996813" y="877417"/>
            <a:ext cx="3104534" cy="3094155"/>
            <a:chOff x="-427703" y="-203473"/>
            <a:chExt cx="3104534" cy="3094155"/>
          </a:xfrm>
        </p:grpSpPr>
        <p:sp>
          <p:nvSpPr>
            <p:cNvPr id="17" name="Ellipse 16"/>
            <p:cNvSpPr/>
            <p:nvPr/>
          </p:nvSpPr>
          <p:spPr>
            <a:xfrm>
              <a:off x="-427703" y="-203473"/>
              <a:ext cx="3104534" cy="3094155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/>
            <p:cNvSpPr/>
            <p:nvPr/>
          </p:nvSpPr>
          <p:spPr>
            <a:xfrm>
              <a:off x="-97829" y="121212"/>
              <a:ext cx="2444787" cy="2444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CHARCOAL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4514" y="1944460"/>
            <a:ext cx="1289131" cy="8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4260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AND 6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SAND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2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632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picture 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ssholder for bilde 68">
            <a:extLst>
              <a:ext uri="{FF2B5EF4-FFF2-40B4-BE49-F238E27FC236}">
                <a16:creationId xmlns:a16="http://schemas.microsoft.com/office/drawing/2014/main" id="{F64BDBD3-6111-6640-9AA1-FBC4A7830B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9" y="1213202"/>
            <a:ext cx="9144001" cy="3639598"/>
          </a:xfrm>
          <a:prstGeom prst="rect">
            <a:avLst/>
          </a:prstGeom>
          <a:solidFill>
            <a:schemeClr val="bg2"/>
          </a:solidFill>
        </p:spPr>
        <p:txBody>
          <a:bodyPr wrap="square" lIns="4320000" tIns="360000" rIns="360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pP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by drag &amp; </a:t>
            </a:r>
            <a:r>
              <a:rPr lang="nb-NO" dirty="0" err="1"/>
              <a:t>drop</a:t>
            </a:r>
            <a:r>
              <a:rPr lang="nb-NO" dirty="0"/>
              <a:t> or </a:t>
            </a:r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. </a:t>
            </a:r>
            <a:r>
              <a:rPr lang="nb-NO" noProof="1"/>
              <a:t>Use picture tools to adjust. </a:t>
            </a:r>
          </a:p>
          <a:p>
            <a:r>
              <a:rPr lang="nb-NO" noProof="1"/>
              <a:t> 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0" y="-468659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solidFill>
                  <a:schemeClr val="tx2"/>
                </a:solidFill>
                <a:latin typeface="+mn-lt"/>
              </a:rPr>
              <a:t>Storebrand 2018 – 16:9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7" y="1212602"/>
            <a:ext cx="4003199" cy="3643199"/>
          </a:xfrm>
          <a:solidFill>
            <a:schemeClr val="bg1">
              <a:alpha val="80000"/>
            </a:schemeClr>
          </a:solidFill>
        </p:spPr>
        <p:txBody>
          <a:bodyPr lIns="540000" tIns="720000" rIns="540000" anchor="t">
            <a:normAutofit/>
          </a:bodyPr>
          <a:lstStyle>
            <a:lvl1pPr algn="l">
              <a:lnSpc>
                <a:spcPct val="100000"/>
              </a:lnSpc>
              <a:defRPr sz="250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339830"/>
            <a:ext cx="4002301" cy="1512969"/>
          </a:xfrm>
        </p:spPr>
        <p:txBody>
          <a:bodyPr lIns="540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81B55B4C-C2A0-4045-854F-BDF44151A909}"/>
              </a:ext>
            </a:extLst>
          </p:cNvPr>
          <p:cNvGrpSpPr/>
          <p:nvPr/>
        </p:nvGrpSpPr>
        <p:grpSpPr>
          <a:xfrm>
            <a:off x="-1143002" y="0"/>
            <a:ext cx="372980" cy="1213200"/>
            <a:chOff x="-431132" y="152401"/>
            <a:chExt cx="372980" cy="1213200"/>
          </a:xfrm>
        </p:grpSpPr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DC426C1F-F5D5-214B-A798-7AEECDF5F2A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44642" y="-340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84F217A9-E4C2-3240-827B-5DE0EE43D86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66152" y="1257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80C3CC36-0DE6-9748-8609-EF6779F81167}"/>
              </a:ext>
            </a:extLst>
          </p:cNvPr>
          <p:cNvGrpSpPr/>
          <p:nvPr/>
        </p:nvGrpSpPr>
        <p:grpSpPr>
          <a:xfrm>
            <a:off x="0" y="4855500"/>
            <a:ext cx="9144001" cy="288000"/>
            <a:chOff x="0" y="4855500"/>
            <a:chExt cx="9144001" cy="288000"/>
          </a:xfrm>
        </p:grpSpPr>
        <p:sp>
          <p:nvSpPr>
            <p:cNvPr id="54" name="Rectangle 116">
              <a:extLst>
                <a:ext uri="{FF2B5EF4-FFF2-40B4-BE49-F238E27FC236}">
                  <a16:creationId xmlns:a16="http://schemas.microsoft.com/office/drawing/2014/main" id="{57AB42DA-F07E-814B-BA82-9F81E58A3A11}"/>
                </a:ext>
              </a:extLst>
            </p:cNvPr>
            <p:cNvSpPr/>
            <p:nvPr/>
          </p:nvSpPr>
          <p:spPr>
            <a:xfrm>
              <a:off x="1" y="4855500"/>
              <a:ext cx="7444299" cy="28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>
                <a:solidFill>
                  <a:schemeClr val="tx2"/>
                </a:solidFill>
                <a:latin typeface="Verdana"/>
              </a:endParaRPr>
            </a:p>
          </p:txBody>
        </p:sp>
        <p:sp>
          <p:nvSpPr>
            <p:cNvPr id="61" name="Rectangle 116">
              <a:extLst>
                <a:ext uri="{FF2B5EF4-FFF2-40B4-BE49-F238E27FC236}">
                  <a16:creationId xmlns:a16="http://schemas.microsoft.com/office/drawing/2014/main" id="{7A9CD77C-29D0-914A-B686-D8D0663A8C6E}"/>
                </a:ext>
              </a:extLst>
            </p:cNvPr>
            <p:cNvSpPr/>
            <p:nvPr/>
          </p:nvSpPr>
          <p:spPr>
            <a:xfrm>
              <a:off x="7434001" y="4855500"/>
              <a:ext cx="1710000" cy="28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 dirty="0">
                <a:solidFill>
                  <a:schemeClr val="tx2"/>
                </a:solidFill>
                <a:latin typeface="Verdana"/>
              </a:endParaRPr>
            </a:p>
          </p:txBody>
        </p:sp>
        <p:sp>
          <p:nvSpPr>
            <p:cNvPr id="56" name="Rectangle 116">
              <a:extLst>
                <a:ext uri="{FF2B5EF4-FFF2-40B4-BE49-F238E27FC236}">
                  <a16:creationId xmlns:a16="http://schemas.microsoft.com/office/drawing/2014/main" id="{E43FE0B1-7F87-724F-9A50-AA86651A0174}"/>
                </a:ext>
              </a:extLst>
            </p:cNvPr>
            <p:cNvSpPr/>
            <p:nvPr/>
          </p:nvSpPr>
          <p:spPr>
            <a:xfrm>
              <a:off x="0" y="4855500"/>
              <a:ext cx="571500" cy="288000"/>
            </a:xfrm>
            <a:prstGeom prst="rect">
              <a:avLst/>
            </a:prstGeom>
            <a:solidFill>
              <a:srgbClr val="BB1B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sz="600" noProof="0">
                <a:solidFill>
                  <a:schemeClr val="tx2"/>
                </a:solidFill>
                <a:latin typeface="Verdana"/>
              </a:endParaRPr>
            </a:p>
          </p:txBody>
        </p:sp>
      </p:grpSp>
      <p:sp>
        <p:nvSpPr>
          <p:cNvPr id="128" name="TextBox 7">
            <a:extLst>
              <a:ext uri="{FF2B5EF4-FFF2-40B4-BE49-F238E27FC236}">
                <a16:creationId xmlns:a16="http://schemas.microsoft.com/office/drawing/2014/main" id="{BD16384A-AB07-704D-BFDC-F07F15199F26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>
                <a:solidFill>
                  <a:schemeClr val="tx2"/>
                </a:solidFill>
              </a:rPr>
              <a:t>Tittelslide bilde 2</a:t>
            </a:r>
          </a:p>
        </p:txBody>
      </p:sp>
      <p:grpSp>
        <p:nvGrpSpPr>
          <p:cNvPr id="129" name="Gruppe 128">
            <a:extLst>
              <a:ext uri="{FF2B5EF4-FFF2-40B4-BE49-F238E27FC236}">
                <a16:creationId xmlns:a16="http://schemas.microsoft.com/office/drawing/2014/main" id="{4FA132D0-8295-F74F-9149-85110DF9A71C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C0F1B504-F337-194F-9046-6EE8A88418E4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813EF70C-7B85-894A-BC92-82B7E8F7B5B2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0EA70FFC-588D-D645-984E-3C0E022F39F7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5B72BD38-4604-8D4B-BC8C-285DB50884FF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EB6418A3-C5AB-4946-9655-738BD9C07E4F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8F945FDC-07AA-544E-922F-7650F63E4411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924AEF90-10DF-1B48-BDD0-836C1B11E5FC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83A696EA-FCD5-DD47-AD1D-E6905A49BC8E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F4D59E79-B700-C242-A833-A54C6480382E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F5773957-F7BF-EC46-92B9-2B214EDC9A53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03339BDB-401C-3242-AD3F-1C22C177CCFD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6720015B-1B22-4942-935B-40CC346B3ED9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8FDCB56A-3566-104D-95D6-71D6D88B6786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02797051-4A87-A241-807C-7FE412A09E87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tt linje 144">
              <a:extLst>
                <a:ext uri="{FF2B5EF4-FFF2-40B4-BE49-F238E27FC236}">
                  <a16:creationId xmlns:a16="http://schemas.microsoft.com/office/drawing/2014/main" id="{F46AE85E-B7E1-094C-A6D2-2DBDC924C750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tt linje 145">
              <a:extLst>
                <a:ext uri="{FF2B5EF4-FFF2-40B4-BE49-F238E27FC236}">
                  <a16:creationId xmlns:a16="http://schemas.microsoft.com/office/drawing/2014/main" id="{B472F400-D3CA-9D4D-B8CB-EE3BE83013AA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tt linje 146">
              <a:extLst>
                <a:ext uri="{FF2B5EF4-FFF2-40B4-BE49-F238E27FC236}">
                  <a16:creationId xmlns:a16="http://schemas.microsoft.com/office/drawing/2014/main" id="{BE1814BE-648B-3C4F-A121-2912BAC29FE4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693BCA35-D8A7-2046-99FC-E9F4A4A29F40}"/>
              </a:ext>
            </a:extLst>
          </p:cNvPr>
          <p:cNvGrpSpPr/>
          <p:nvPr/>
        </p:nvGrpSpPr>
        <p:grpSpPr>
          <a:xfrm>
            <a:off x="-339073" y="1"/>
            <a:ext cx="180000" cy="4852800"/>
            <a:chOff x="-583532" y="1"/>
            <a:chExt cx="372980" cy="4852800"/>
          </a:xfrm>
        </p:grpSpPr>
        <p:cxnSp>
          <p:nvCxnSpPr>
            <p:cNvPr id="149" name="Rett linje 148">
              <a:extLst>
                <a:ext uri="{FF2B5EF4-FFF2-40B4-BE49-F238E27FC236}">
                  <a16:creationId xmlns:a16="http://schemas.microsoft.com/office/drawing/2014/main" id="{55FB0573-FBA8-FA48-8965-664D0F212A8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72E21FD7-F853-9C4C-868C-DA5DC7F7824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46663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Rett linje 150">
              <a:extLst>
                <a:ext uri="{FF2B5EF4-FFF2-40B4-BE49-F238E27FC236}">
                  <a16:creationId xmlns:a16="http://schemas.microsoft.com/office/drawing/2014/main" id="{AAA42349-1D61-B44D-BE63-9E6288D2D74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7B374006-A340-264A-ACCD-57247D39A47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tt linje 152">
              <a:extLst>
                <a:ext uri="{FF2B5EF4-FFF2-40B4-BE49-F238E27FC236}">
                  <a16:creationId xmlns:a16="http://schemas.microsoft.com/office/drawing/2014/main" id="{39AE7BA0-0442-6C44-80E1-9AAD1F5566C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tt linje 153">
              <a:extLst>
                <a:ext uri="{FF2B5EF4-FFF2-40B4-BE49-F238E27FC236}">
                  <a16:creationId xmlns:a16="http://schemas.microsoft.com/office/drawing/2014/main" id="{EA358157-3077-E34D-99B2-A359C5F2D5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Rett linje 154">
              <a:extLst>
                <a:ext uri="{FF2B5EF4-FFF2-40B4-BE49-F238E27FC236}">
                  <a16:creationId xmlns:a16="http://schemas.microsoft.com/office/drawing/2014/main" id="{99CFF3F2-2AAD-8E4F-80EB-318BBF5A65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0ADD31C0-165D-A44B-8421-79FD57BFC24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C995ACFE-ECCB-CF47-9EDC-7757EA549BC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TekstSylinder 157">
            <a:extLst>
              <a:ext uri="{FF2B5EF4-FFF2-40B4-BE49-F238E27FC236}">
                <a16:creationId xmlns:a16="http://schemas.microsoft.com/office/drawing/2014/main" id="{BF81D9F4-66D9-A14F-8388-01047CC1C50F}"/>
              </a:ext>
            </a:extLst>
          </p:cNvPr>
          <p:cNvSpPr txBox="1"/>
          <p:nvPr/>
        </p:nvSpPr>
        <p:spPr>
          <a:xfrm>
            <a:off x="0" y="5538944"/>
            <a:ext cx="391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>
                <a:solidFill>
                  <a:schemeClr val="tx2"/>
                </a:solidFill>
              </a:rPr>
              <a:t>Fotobruk. </a:t>
            </a:r>
            <a:r>
              <a:rPr lang="nb-NO" sz="800" b="0" dirty="0">
                <a:solidFill>
                  <a:schemeClr val="tx2"/>
                </a:solidFill>
              </a:rPr>
              <a:t>Bilder må ikke komprimeres så de blir mindre enn 220 </a:t>
            </a:r>
            <a:r>
              <a:rPr lang="nb-NO" sz="800" b="0" dirty="0" err="1">
                <a:solidFill>
                  <a:schemeClr val="tx2"/>
                </a:solidFill>
              </a:rPr>
              <a:t>ppt</a:t>
            </a:r>
            <a:r>
              <a:rPr lang="nb-NO" sz="800" b="0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>
                <a:solidFill>
                  <a:schemeClr val="tx2"/>
                </a:solidFill>
              </a:rPr>
              <a:t>Rettigheter.</a:t>
            </a:r>
            <a:r>
              <a:rPr lang="nb-NO" sz="800" b="0" dirty="0">
                <a:solidFill>
                  <a:schemeClr val="tx2"/>
                </a:solidFill>
              </a:rPr>
              <a:t> Det er ikke lov å kopiere/bruke bilder uten at rettigheter er avklart med fotograf/bildebyrå.</a:t>
            </a:r>
            <a:endParaRPr lang="en-GB" sz="800" b="1" dirty="0">
              <a:solidFill>
                <a:schemeClr val="tx2"/>
              </a:solidFill>
            </a:endParaRPr>
          </a:p>
        </p:txBody>
      </p:sp>
      <p:grpSp>
        <p:nvGrpSpPr>
          <p:cNvPr id="160" name="Gruppe 159">
            <a:extLst>
              <a:ext uri="{FF2B5EF4-FFF2-40B4-BE49-F238E27FC236}">
                <a16:creationId xmlns:a16="http://schemas.microsoft.com/office/drawing/2014/main" id="{A6511440-6367-4340-B00E-D26DE23DA14B}"/>
              </a:ext>
            </a:extLst>
          </p:cNvPr>
          <p:cNvGrpSpPr/>
          <p:nvPr/>
        </p:nvGrpSpPr>
        <p:grpSpPr>
          <a:xfrm>
            <a:off x="3610232" y="-796572"/>
            <a:ext cx="5626091" cy="538127"/>
            <a:chOff x="35315" y="-1189384"/>
            <a:chExt cx="5626091" cy="538127"/>
          </a:xfrm>
        </p:grpSpPr>
        <p:grpSp>
          <p:nvGrpSpPr>
            <p:cNvPr id="163" name="Gruppe 162">
              <a:extLst>
                <a:ext uri="{FF2B5EF4-FFF2-40B4-BE49-F238E27FC236}">
                  <a16:creationId xmlns:a16="http://schemas.microsoft.com/office/drawing/2014/main" id="{3243F786-401E-B249-A205-193C398AC15B}"/>
                </a:ext>
              </a:extLst>
            </p:cNvPr>
            <p:cNvGrpSpPr/>
            <p:nvPr/>
          </p:nvGrpSpPr>
          <p:grpSpPr>
            <a:xfrm>
              <a:off x="35315" y="-1189384"/>
              <a:ext cx="443202" cy="461183"/>
              <a:chOff x="35315" y="-697453"/>
              <a:chExt cx="443202" cy="461183"/>
            </a:xfrm>
          </p:grpSpPr>
          <p:grpSp>
            <p:nvGrpSpPr>
              <p:cNvPr id="221" name="Gruppe 220">
                <a:extLst>
                  <a:ext uri="{FF2B5EF4-FFF2-40B4-BE49-F238E27FC236}">
                    <a16:creationId xmlns:a16="http://schemas.microsoft.com/office/drawing/2014/main" id="{C8802F8F-5A8B-334F-B0D2-6FFB824EDA21}"/>
                  </a:ext>
                </a:extLst>
              </p:cNvPr>
              <p:cNvGrpSpPr/>
              <p:nvPr/>
            </p:nvGrpSpPr>
            <p:grpSpPr>
              <a:xfrm>
                <a:off x="35315" y="-697453"/>
                <a:ext cx="443202" cy="349568"/>
                <a:chOff x="6553116" y="-980340"/>
                <a:chExt cx="443202" cy="349568"/>
              </a:xfrm>
            </p:grpSpPr>
            <p:sp>
              <p:nvSpPr>
                <p:cNvPr id="223" name="Rectangle 161">
                  <a:extLst>
                    <a:ext uri="{FF2B5EF4-FFF2-40B4-BE49-F238E27FC236}">
                      <a16:creationId xmlns:a16="http://schemas.microsoft.com/office/drawing/2014/main" id="{E79CC5D5-F838-EE4F-AE3C-80ACD35BD444}"/>
                    </a:ext>
                  </a:extLst>
                </p:cNvPr>
                <p:cNvSpPr/>
                <p:nvPr/>
              </p:nvSpPr>
              <p:spPr>
                <a:xfrm>
                  <a:off x="6553116" y="-980340"/>
                  <a:ext cx="396000" cy="34956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24" name="TextBox 162">
                  <a:extLst>
                    <a:ext uri="{FF2B5EF4-FFF2-40B4-BE49-F238E27FC236}">
                      <a16:creationId xmlns:a16="http://schemas.microsoft.com/office/drawing/2014/main" id="{5ACA57EE-5652-C848-9CB4-39BB7B7E6F5A}"/>
                    </a:ext>
                  </a:extLst>
                </p:cNvPr>
                <p:cNvSpPr txBox="1"/>
                <p:nvPr/>
              </p:nvSpPr>
              <p:spPr>
                <a:xfrm>
                  <a:off x="6572166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22" name="TekstSylinder 221">
                <a:extLst>
                  <a:ext uri="{FF2B5EF4-FFF2-40B4-BE49-F238E27FC236}">
                    <a16:creationId xmlns:a16="http://schemas.microsoft.com/office/drawing/2014/main" id="{407D8BC0-C827-A547-B5E2-FC3E8E34A65E}"/>
                  </a:ext>
                </a:extLst>
              </p:cNvPr>
              <p:cNvSpPr txBox="1"/>
              <p:nvPr/>
            </p:nvSpPr>
            <p:spPr>
              <a:xfrm>
                <a:off x="35315" y="-313214"/>
                <a:ext cx="14587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RED</a:t>
                </a:r>
              </a:p>
            </p:txBody>
          </p:sp>
        </p:grpSp>
        <p:grpSp>
          <p:nvGrpSpPr>
            <p:cNvPr id="164" name="Gruppe 163">
              <a:extLst>
                <a:ext uri="{FF2B5EF4-FFF2-40B4-BE49-F238E27FC236}">
                  <a16:creationId xmlns:a16="http://schemas.microsoft.com/office/drawing/2014/main" id="{0FD53177-AD39-EB4F-9E98-A33CD4858BD4}"/>
                </a:ext>
              </a:extLst>
            </p:cNvPr>
            <p:cNvGrpSpPr/>
            <p:nvPr/>
          </p:nvGrpSpPr>
          <p:grpSpPr>
            <a:xfrm>
              <a:off x="539369" y="-1189384"/>
              <a:ext cx="396000" cy="538127"/>
              <a:chOff x="466630" y="-697453"/>
              <a:chExt cx="396000" cy="538127"/>
            </a:xfrm>
          </p:grpSpPr>
          <p:grpSp>
            <p:nvGrpSpPr>
              <p:cNvPr id="217" name="Gruppe 216">
                <a:extLst>
                  <a:ext uri="{FF2B5EF4-FFF2-40B4-BE49-F238E27FC236}">
                    <a16:creationId xmlns:a16="http://schemas.microsoft.com/office/drawing/2014/main" id="{48D1598F-F835-7545-A831-A82CC1CB6707}"/>
                  </a:ext>
                </a:extLst>
              </p:cNvPr>
              <p:cNvGrpSpPr/>
              <p:nvPr/>
            </p:nvGrpSpPr>
            <p:grpSpPr>
              <a:xfrm>
                <a:off x="466630" y="-697453"/>
                <a:ext cx="396000" cy="349568"/>
                <a:chOff x="6553116" y="-1449066"/>
                <a:chExt cx="396000" cy="349568"/>
              </a:xfrm>
            </p:grpSpPr>
            <p:sp>
              <p:nvSpPr>
                <p:cNvPr id="219" name="Rectangle 161">
                  <a:extLst>
                    <a:ext uri="{FF2B5EF4-FFF2-40B4-BE49-F238E27FC236}">
                      <a16:creationId xmlns:a16="http://schemas.microsoft.com/office/drawing/2014/main" id="{3B71E415-B59F-3543-9F99-6A7D8141A625}"/>
                    </a:ext>
                  </a:extLst>
                </p:cNvPr>
                <p:cNvSpPr/>
                <p:nvPr/>
              </p:nvSpPr>
              <p:spPr>
                <a:xfrm>
                  <a:off x="6553116" y="-1449066"/>
                  <a:ext cx="396000" cy="349568"/>
                </a:xfrm>
                <a:prstGeom prst="rect">
                  <a:avLst/>
                </a:prstGeom>
                <a:solidFill>
                  <a:srgbClr val="BB1B1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20" name="TextBox 162">
                  <a:extLst>
                    <a:ext uri="{FF2B5EF4-FFF2-40B4-BE49-F238E27FC236}">
                      <a16:creationId xmlns:a16="http://schemas.microsoft.com/office/drawing/2014/main" id="{FBCDBFCD-A82E-3B4C-87EE-95AA64652E66}"/>
                    </a:ext>
                  </a:extLst>
                </p:cNvPr>
                <p:cNvSpPr txBox="1"/>
                <p:nvPr/>
              </p:nvSpPr>
              <p:spPr>
                <a:xfrm>
                  <a:off x="6572166" y="-1202696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18" name="TekstSylinder 217">
                <a:extLst>
                  <a:ext uri="{FF2B5EF4-FFF2-40B4-BE49-F238E27FC236}">
                    <a16:creationId xmlns:a16="http://schemas.microsoft.com/office/drawing/2014/main" id="{46360842-A7FD-824B-9048-2B1B9AF9E744}"/>
                  </a:ext>
                </a:extLst>
              </p:cNvPr>
              <p:cNvSpPr txBox="1"/>
              <p:nvPr/>
            </p:nvSpPr>
            <p:spPr>
              <a:xfrm>
                <a:off x="466630" y="-313214"/>
                <a:ext cx="18274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DARK</a:t>
                </a:r>
                <a:br>
                  <a:rPr lang="nb-NO" sz="500" dirty="0"/>
                </a:br>
                <a:r>
                  <a:rPr lang="nb-NO" sz="500" dirty="0"/>
                  <a:t>RED*</a:t>
                </a:r>
              </a:p>
            </p:txBody>
          </p:sp>
        </p:grpSp>
        <p:grpSp>
          <p:nvGrpSpPr>
            <p:cNvPr id="165" name="Gruppe 164">
              <a:extLst>
                <a:ext uri="{FF2B5EF4-FFF2-40B4-BE49-F238E27FC236}">
                  <a16:creationId xmlns:a16="http://schemas.microsoft.com/office/drawing/2014/main" id="{50D15E56-2C2E-4745-82DB-BCD61E68F7C1}"/>
                </a:ext>
              </a:extLst>
            </p:cNvPr>
            <p:cNvGrpSpPr/>
            <p:nvPr/>
          </p:nvGrpSpPr>
          <p:grpSpPr>
            <a:xfrm>
              <a:off x="996221" y="-1189384"/>
              <a:ext cx="396000" cy="461183"/>
              <a:chOff x="904875" y="-697453"/>
              <a:chExt cx="396000" cy="461183"/>
            </a:xfrm>
          </p:grpSpPr>
          <p:grpSp>
            <p:nvGrpSpPr>
              <p:cNvPr id="212" name="Gruppe 211">
                <a:extLst>
                  <a:ext uri="{FF2B5EF4-FFF2-40B4-BE49-F238E27FC236}">
                    <a16:creationId xmlns:a16="http://schemas.microsoft.com/office/drawing/2014/main" id="{B7C6BD69-9A80-6F46-A78D-FA4ED8405934}"/>
                  </a:ext>
                </a:extLst>
              </p:cNvPr>
              <p:cNvGrpSpPr/>
              <p:nvPr/>
            </p:nvGrpSpPr>
            <p:grpSpPr>
              <a:xfrm>
                <a:off x="904875" y="-697453"/>
                <a:ext cx="396000" cy="349568"/>
                <a:chOff x="3239580" y="-980340"/>
                <a:chExt cx="396000" cy="349568"/>
              </a:xfrm>
            </p:grpSpPr>
            <p:sp>
              <p:nvSpPr>
                <p:cNvPr id="214" name="Rectangle 43">
                  <a:extLst>
                    <a:ext uri="{FF2B5EF4-FFF2-40B4-BE49-F238E27FC236}">
                      <a16:creationId xmlns:a16="http://schemas.microsoft.com/office/drawing/2014/main" id="{ED21C414-5E5E-3944-8C0F-B591F2D88955}"/>
                    </a:ext>
                  </a:extLst>
                </p:cNvPr>
                <p:cNvSpPr/>
                <p:nvPr/>
              </p:nvSpPr>
              <p:spPr>
                <a:xfrm>
                  <a:off x="3239580" y="-980340"/>
                  <a:ext cx="396000" cy="349568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15" name="TextBox 44">
                  <a:extLst>
                    <a:ext uri="{FF2B5EF4-FFF2-40B4-BE49-F238E27FC236}">
                      <a16:creationId xmlns:a16="http://schemas.microsoft.com/office/drawing/2014/main" id="{9187B57C-5E64-9B47-A0B8-9B8EC71CB8DD}"/>
                    </a:ext>
                  </a:extLst>
                </p:cNvPr>
                <p:cNvSpPr txBox="1"/>
                <p:nvPr/>
              </p:nvSpPr>
              <p:spPr>
                <a:xfrm>
                  <a:off x="3258630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216" name="TextBox 45">
                  <a:extLst>
                    <a:ext uri="{FF2B5EF4-FFF2-40B4-BE49-F238E27FC236}">
                      <a16:creationId xmlns:a16="http://schemas.microsoft.com/office/drawing/2014/main" id="{E1A53C0A-6E52-A642-A001-365AE5178972}"/>
                    </a:ext>
                  </a:extLst>
                </p:cNvPr>
                <p:cNvSpPr txBox="1"/>
                <p:nvPr/>
              </p:nvSpPr>
              <p:spPr>
                <a:xfrm>
                  <a:off x="3258630" y="-839071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213" name="TekstSylinder 212">
                <a:extLst>
                  <a:ext uri="{FF2B5EF4-FFF2-40B4-BE49-F238E27FC236}">
                    <a16:creationId xmlns:a16="http://schemas.microsoft.com/office/drawing/2014/main" id="{055ADC60-B378-504E-87B6-217581D81BD8}"/>
                  </a:ext>
                </a:extLst>
              </p:cNvPr>
              <p:cNvSpPr txBox="1"/>
              <p:nvPr/>
            </p:nvSpPr>
            <p:spPr>
              <a:xfrm>
                <a:off x="904875" y="-313214"/>
                <a:ext cx="246862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WHITE</a:t>
                </a:r>
              </a:p>
            </p:txBody>
          </p:sp>
        </p:grpSp>
        <p:grpSp>
          <p:nvGrpSpPr>
            <p:cNvPr id="166" name="Gruppe 165">
              <a:extLst>
                <a:ext uri="{FF2B5EF4-FFF2-40B4-BE49-F238E27FC236}">
                  <a16:creationId xmlns:a16="http://schemas.microsoft.com/office/drawing/2014/main" id="{008C6653-3093-5E48-B555-836A9AAA10D1}"/>
                </a:ext>
              </a:extLst>
            </p:cNvPr>
            <p:cNvGrpSpPr/>
            <p:nvPr/>
          </p:nvGrpSpPr>
          <p:grpSpPr>
            <a:xfrm>
              <a:off x="1453073" y="-1189384"/>
              <a:ext cx="396000" cy="461183"/>
              <a:chOff x="1372682" y="-697453"/>
              <a:chExt cx="396000" cy="461183"/>
            </a:xfrm>
          </p:grpSpPr>
          <p:grpSp>
            <p:nvGrpSpPr>
              <p:cNvPr id="207" name="Gruppe 206">
                <a:extLst>
                  <a:ext uri="{FF2B5EF4-FFF2-40B4-BE49-F238E27FC236}">
                    <a16:creationId xmlns:a16="http://schemas.microsoft.com/office/drawing/2014/main" id="{336B7A9D-4843-2644-8723-701F5786BDF3}"/>
                  </a:ext>
                </a:extLst>
              </p:cNvPr>
              <p:cNvGrpSpPr/>
              <p:nvPr/>
            </p:nvGrpSpPr>
            <p:grpSpPr>
              <a:xfrm>
                <a:off x="1372682" y="-697453"/>
                <a:ext cx="396000" cy="349568"/>
                <a:chOff x="3882631" y="-980340"/>
                <a:chExt cx="396000" cy="349568"/>
              </a:xfrm>
            </p:grpSpPr>
            <p:sp>
              <p:nvSpPr>
                <p:cNvPr id="209" name="Rectangle 167">
                  <a:extLst>
                    <a:ext uri="{FF2B5EF4-FFF2-40B4-BE49-F238E27FC236}">
                      <a16:creationId xmlns:a16="http://schemas.microsoft.com/office/drawing/2014/main" id="{25B6EC27-3BF6-DB48-BA25-3887978432F9}"/>
                    </a:ext>
                  </a:extLst>
                </p:cNvPr>
                <p:cNvSpPr/>
                <p:nvPr/>
              </p:nvSpPr>
              <p:spPr>
                <a:xfrm>
                  <a:off x="3882631" y="-980340"/>
                  <a:ext cx="396000" cy="3495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10" name="TextBox 168">
                  <a:extLst>
                    <a:ext uri="{FF2B5EF4-FFF2-40B4-BE49-F238E27FC236}">
                      <a16:creationId xmlns:a16="http://schemas.microsoft.com/office/drawing/2014/main" id="{EA5FCD33-6107-5242-BB24-897B095F1BDA}"/>
                    </a:ext>
                  </a:extLst>
                </p:cNvPr>
                <p:cNvSpPr txBox="1"/>
                <p:nvPr/>
              </p:nvSpPr>
              <p:spPr>
                <a:xfrm>
                  <a:off x="3901681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211" name="TextBox 169">
                  <a:extLst>
                    <a:ext uri="{FF2B5EF4-FFF2-40B4-BE49-F238E27FC236}">
                      <a16:creationId xmlns:a16="http://schemas.microsoft.com/office/drawing/2014/main" id="{B90E39EE-4BF3-994D-A75B-4C9C6B1551C8}"/>
                    </a:ext>
                  </a:extLst>
                </p:cNvPr>
                <p:cNvSpPr txBox="1"/>
                <p:nvPr/>
              </p:nvSpPr>
              <p:spPr>
                <a:xfrm>
                  <a:off x="3901681" y="-839071"/>
                  <a:ext cx="271001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208" name="TekstSylinder 207">
                <a:extLst>
                  <a:ext uri="{FF2B5EF4-FFF2-40B4-BE49-F238E27FC236}">
                    <a16:creationId xmlns:a16="http://schemas.microsoft.com/office/drawing/2014/main" id="{DC0FC813-9A48-D349-8089-9645D00B5702}"/>
                  </a:ext>
                </a:extLst>
              </p:cNvPr>
              <p:cNvSpPr txBox="1"/>
              <p:nvPr/>
            </p:nvSpPr>
            <p:spPr>
              <a:xfrm>
                <a:off x="1372682" y="-313214"/>
                <a:ext cx="201978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SAND</a:t>
                </a:r>
              </a:p>
            </p:txBody>
          </p:sp>
        </p:grpSp>
        <p:grpSp>
          <p:nvGrpSpPr>
            <p:cNvPr id="167" name="Gruppe 166">
              <a:extLst>
                <a:ext uri="{FF2B5EF4-FFF2-40B4-BE49-F238E27FC236}">
                  <a16:creationId xmlns:a16="http://schemas.microsoft.com/office/drawing/2014/main" id="{EF9CAD07-86A7-1E4E-8A2F-569383F73B50}"/>
                </a:ext>
              </a:extLst>
            </p:cNvPr>
            <p:cNvGrpSpPr/>
            <p:nvPr/>
          </p:nvGrpSpPr>
          <p:grpSpPr>
            <a:xfrm>
              <a:off x="1909925" y="-1189384"/>
              <a:ext cx="396000" cy="461183"/>
              <a:chOff x="1834934" y="-697453"/>
              <a:chExt cx="396000" cy="461183"/>
            </a:xfrm>
          </p:grpSpPr>
          <p:grpSp>
            <p:nvGrpSpPr>
              <p:cNvPr id="203" name="Gruppe 202">
                <a:extLst>
                  <a:ext uri="{FF2B5EF4-FFF2-40B4-BE49-F238E27FC236}">
                    <a16:creationId xmlns:a16="http://schemas.microsoft.com/office/drawing/2014/main" id="{0E4BB3C2-A94E-5F48-9466-567B3EE90121}"/>
                  </a:ext>
                </a:extLst>
              </p:cNvPr>
              <p:cNvGrpSpPr/>
              <p:nvPr/>
            </p:nvGrpSpPr>
            <p:grpSpPr>
              <a:xfrm>
                <a:off x="1834934" y="-697453"/>
                <a:ext cx="396000" cy="349568"/>
                <a:chOff x="4623963" y="-1449066"/>
                <a:chExt cx="396000" cy="349568"/>
              </a:xfrm>
            </p:grpSpPr>
            <p:sp>
              <p:nvSpPr>
                <p:cNvPr id="205" name="Rectangle 167">
                  <a:extLst>
                    <a:ext uri="{FF2B5EF4-FFF2-40B4-BE49-F238E27FC236}">
                      <a16:creationId xmlns:a16="http://schemas.microsoft.com/office/drawing/2014/main" id="{77D0B8A5-3907-E949-BCC5-E74E85C63520}"/>
                    </a:ext>
                  </a:extLst>
                </p:cNvPr>
                <p:cNvSpPr/>
                <p:nvPr/>
              </p:nvSpPr>
              <p:spPr>
                <a:xfrm>
                  <a:off x="4623963" y="-1449066"/>
                  <a:ext cx="396000" cy="349568"/>
                </a:xfrm>
                <a:prstGeom prst="rect">
                  <a:avLst/>
                </a:prstGeom>
                <a:solidFill>
                  <a:srgbClr val="E6D1B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06" name="TextBox 168">
                  <a:extLst>
                    <a:ext uri="{FF2B5EF4-FFF2-40B4-BE49-F238E27FC236}">
                      <a16:creationId xmlns:a16="http://schemas.microsoft.com/office/drawing/2014/main" id="{2CBCA8B4-C82C-0E4B-8F10-B896CDC41E94}"/>
                    </a:ext>
                  </a:extLst>
                </p:cNvPr>
                <p:cNvSpPr txBox="1"/>
                <p:nvPr/>
              </p:nvSpPr>
              <p:spPr>
                <a:xfrm>
                  <a:off x="4643013" y="-1428267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04" name="TekstSylinder 203">
                <a:extLst>
                  <a:ext uri="{FF2B5EF4-FFF2-40B4-BE49-F238E27FC236}">
                    <a16:creationId xmlns:a16="http://schemas.microsoft.com/office/drawing/2014/main" id="{17A7C47F-6F6C-2C42-A337-F7D47E271D70}"/>
                  </a:ext>
                </a:extLst>
              </p:cNvPr>
              <p:cNvSpPr txBox="1"/>
              <p:nvPr/>
            </p:nvSpPr>
            <p:spPr>
              <a:xfrm>
                <a:off x="1834934" y="-313214"/>
                <a:ext cx="22442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NUDE*</a:t>
                </a:r>
              </a:p>
            </p:txBody>
          </p:sp>
        </p:grpSp>
        <p:grpSp>
          <p:nvGrpSpPr>
            <p:cNvPr id="168" name="Gruppe 167">
              <a:extLst>
                <a:ext uri="{FF2B5EF4-FFF2-40B4-BE49-F238E27FC236}">
                  <a16:creationId xmlns:a16="http://schemas.microsoft.com/office/drawing/2014/main" id="{964C9607-18D1-5E40-9F4E-8BEB5C009E27}"/>
                </a:ext>
              </a:extLst>
            </p:cNvPr>
            <p:cNvGrpSpPr/>
            <p:nvPr/>
          </p:nvGrpSpPr>
          <p:grpSpPr>
            <a:xfrm>
              <a:off x="2366777" y="-1189384"/>
              <a:ext cx="396000" cy="461183"/>
              <a:chOff x="2290667" y="-697453"/>
              <a:chExt cx="396000" cy="461183"/>
            </a:xfrm>
          </p:grpSpPr>
          <p:grpSp>
            <p:nvGrpSpPr>
              <p:cNvPr id="199" name="Gruppe 198">
                <a:extLst>
                  <a:ext uri="{FF2B5EF4-FFF2-40B4-BE49-F238E27FC236}">
                    <a16:creationId xmlns:a16="http://schemas.microsoft.com/office/drawing/2014/main" id="{E19FD2E4-6B1F-D647-8285-1E24710021EA}"/>
                  </a:ext>
                </a:extLst>
              </p:cNvPr>
              <p:cNvGrpSpPr/>
              <p:nvPr/>
            </p:nvGrpSpPr>
            <p:grpSpPr>
              <a:xfrm>
                <a:off x="2290667" y="-697453"/>
                <a:ext cx="396000" cy="349568"/>
                <a:chOff x="4623963" y="-1840952"/>
                <a:chExt cx="396000" cy="349568"/>
              </a:xfrm>
            </p:grpSpPr>
            <p:sp>
              <p:nvSpPr>
                <p:cNvPr id="201" name="Rectangle 167">
                  <a:extLst>
                    <a:ext uri="{FF2B5EF4-FFF2-40B4-BE49-F238E27FC236}">
                      <a16:creationId xmlns:a16="http://schemas.microsoft.com/office/drawing/2014/main" id="{CAEE5920-E545-564C-9DFC-9C7F22736F8D}"/>
                    </a:ext>
                  </a:extLst>
                </p:cNvPr>
                <p:cNvSpPr/>
                <p:nvPr/>
              </p:nvSpPr>
              <p:spPr>
                <a:xfrm>
                  <a:off x="4623963" y="-1840952"/>
                  <a:ext cx="396000" cy="349568"/>
                </a:xfrm>
                <a:prstGeom prst="rect">
                  <a:avLst/>
                </a:prstGeom>
                <a:solidFill>
                  <a:srgbClr val="77665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02" name="TextBox 162">
                  <a:extLst>
                    <a:ext uri="{FF2B5EF4-FFF2-40B4-BE49-F238E27FC236}">
                      <a16:creationId xmlns:a16="http://schemas.microsoft.com/office/drawing/2014/main" id="{693F33A9-5E71-D645-898A-C1E5B0F09B3C}"/>
                    </a:ext>
                  </a:extLst>
                </p:cNvPr>
                <p:cNvSpPr txBox="1"/>
                <p:nvPr/>
              </p:nvSpPr>
              <p:spPr>
                <a:xfrm>
                  <a:off x="4643013" y="-1625318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00" name="TekstSylinder 199">
                <a:extLst>
                  <a:ext uri="{FF2B5EF4-FFF2-40B4-BE49-F238E27FC236}">
                    <a16:creationId xmlns:a16="http://schemas.microsoft.com/office/drawing/2014/main" id="{A0790641-B6B2-CB4A-BC36-12E510A43AB0}"/>
                  </a:ext>
                </a:extLst>
              </p:cNvPr>
              <p:cNvSpPr txBox="1"/>
              <p:nvPr/>
            </p:nvSpPr>
            <p:spPr>
              <a:xfrm>
                <a:off x="2290667" y="-313214"/>
                <a:ext cx="179536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DUST</a:t>
                </a:r>
              </a:p>
            </p:txBody>
          </p:sp>
        </p:grpSp>
        <p:grpSp>
          <p:nvGrpSpPr>
            <p:cNvPr id="169" name="Gruppe 168">
              <a:extLst>
                <a:ext uri="{FF2B5EF4-FFF2-40B4-BE49-F238E27FC236}">
                  <a16:creationId xmlns:a16="http://schemas.microsoft.com/office/drawing/2014/main" id="{AA8E3271-BFD1-2C4B-8229-60D12F5D9DB6}"/>
                </a:ext>
              </a:extLst>
            </p:cNvPr>
            <p:cNvGrpSpPr/>
            <p:nvPr/>
          </p:nvGrpSpPr>
          <p:grpSpPr>
            <a:xfrm>
              <a:off x="2823629" y="-1189384"/>
              <a:ext cx="396000" cy="461183"/>
              <a:chOff x="2746400" y="-697453"/>
              <a:chExt cx="396000" cy="461183"/>
            </a:xfrm>
          </p:grpSpPr>
          <p:grpSp>
            <p:nvGrpSpPr>
              <p:cNvPr id="195" name="Gruppe 194">
                <a:extLst>
                  <a:ext uri="{FF2B5EF4-FFF2-40B4-BE49-F238E27FC236}">
                    <a16:creationId xmlns:a16="http://schemas.microsoft.com/office/drawing/2014/main" id="{903D83CF-47BE-2144-81B2-183276D27165}"/>
                  </a:ext>
                </a:extLst>
              </p:cNvPr>
              <p:cNvGrpSpPr/>
              <p:nvPr/>
            </p:nvGrpSpPr>
            <p:grpSpPr>
              <a:xfrm>
                <a:off x="2746400" y="-697453"/>
                <a:ext cx="396000" cy="349568"/>
                <a:chOff x="5267014" y="-1359550"/>
                <a:chExt cx="396000" cy="349568"/>
              </a:xfrm>
            </p:grpSpPr>
            <p:sp>
              <p:nvSpPr>
                <p:cNvPr id="197" name="Rectangle 165">
                  <a:extLst>
                    <a:ext uri="{FF2B5EF4-FFF2-40B4-BE49-F238E27FC236}">
                      <a16:creationId xmlns:a16="http://schemas.microsoft.com/office/drawing/2014/main" id="{3AD89343-6239-0641-99C0-F1077EC30D33}"/>
                    </a:ext>
                  </a:extLst>
                </p:cNvPr>
                <p:cNvSpPr/>
                <p:nvPr/>
              </p:nvSpPr>
              <p:spPr>
                <a:xfrm>
                  <a:off x="5267014" y="-1359550"/>
                  <a:ext cx="396000" cy="349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98" name="TextBox 166">
                  <a:extLst>
                    <a:ext uri="{FF2B5EF4-FFF2-40B4-BE49-F238E27FC236}">
                      <a16:creationId xmlns:a16="http://schemas.microsoft.com/office/drawing/2014/main" id="{5696B817-4D2B-534D-B869-EB626959171C}"/>
                    </a:ext>
                  </a:extLst>
                </p:cNvPr>
                <p:cNvSpPr txBox="1"/>
                <p:nvPr/>
              </p:nvSpPr>
              <p:spPr>
                <a:xfrm>
                  <a:off x="5286064" y="-132338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196" name="TekstSylinder 195">
                <a:extLst>
                  <a:ext uri="{FF2B5EF4-FFF2-40B4-BE49-F238E27FC236}">
                    <a16:creationId xmlns:a16="http://schemas.microsoft.com/office/drawing/2014/main" id="{48AD0F05-EBF3-B04B-9745-3C34BF396171}"/>
                  </a:ext>
                </a:extLst>
              </p:cNvPr>
              <p:cNvSpPr txBox="1"/>
              <p:nvPr/>
            </p:nvSpPr>
            <p:spPr>
              <a:xfrm>
                <a:off x="2746400" y="-313214"/>
                <a:ext cx="14106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SKY</a:t>
                </a:r>
              </a:p>
            </p:txBody>
          </p:sp>
        </p:grpSp>
        <p:grpSp>
          <p:nvGrpSpPr>
            <p:cNvPr id="170" name="Gruppe 169">
              <a:extLst>
                <a:ext uri="{FF2B5EF4-FFF2-40B4-BE49-F238E27FC236}">
                  <a16:creationId xmlns:a16="http://schemas.microsoft.com/office/drawing/2014/main" id="{896A24C4-F7BB-7645-9835-E44334AB2C57}"/>
                </a:ext>
              </a:extLst>
            </p:cNvPr>
            <p:cNvGrpSpPr/>
            <p:nvPr/>
          </p:nvGrpSpPr>
          <p:grpSpPr>
            <a:xfrm>
              <a:off x="3280481" y="-1189384"/>
              <a:ext cx="396000" cy="538126"/>
              <a:chOff x="3217679" y="-697453"/>
              <a:chExt cx="396000" cy="538126"/>
            </a:xfrm>
          </p:grpSpPr>
          <p:grpSp>
            <p:nvGrpSpPr>
              <p:cNvPr id="191" name="Gruppe 190">
                <a:extLst>
                  <a:ext uri="{FF2B5EF4-FFF2-40B4-BE49-F238E27FC236}">
                    <a16:creationId xmlns:a16="http://schemas.microsoft.com/office/drawing/2014/main" id="{846D927E-1FFC-A449-A0B6-835489F64384}"/>
                  </a:ext>
                </a:extLst>
              </p:cNvPr>
              <p:cNvGrpSpPr/>
              <p:nvPr/>
            </p:nvGrpSpPr>
            <p:grpSpPr>
              <a:xfrm>
                <a:off x="3217679" y="-697453"/>
                <a:ext cx="396000" cy="349568"/>
                <a:chOff x="3220310" y="-556498"/>
                <a:chExt cx="396000" cy="349568"/>
              </a:xfrm>
            </p:grpSpPr>
            <p:sp>
              <p:nvSpPr>
                <p:cNvPr id="193" name="Rectangle 163">
                  <a:extLst>
                    <a:ext uri="{FF2B5EF4-FFF2-40B4-BE49-F238E27FC236}">
                      <a16:creationId xmlns:a16="http://schemas.microsoft.com/office/drawing/2014/main" id="{A79236AC-0276-0D40-961A-DF57C70D3C85}"/>
                    </a:ext>
                  </a:extLst>
                </p:cNvPr>
                <p:cNvSpPr/>
                <p:nvPr/>
              </p:nvSpPr>
              <p:spPr>
                <a:xfrm>
                  <a:off x="3220310" y="-556498"/>
                  <a:ext cx="396000" cy="34956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94" name="TextBox 164">
                  <a:extLst>
                    <a:ext uri="{FF2B5EF4-FFF2-40B4-BE49-F238E27FC236}">
                      <a16:creationId xmlns:a16="http://schemas.microsoft.com/office/drawing/2014/main" id="{2896F84C-4716-F045-BEBB-9C947CE9C640}"/>
                    </a:ext>
                  </a:extLst>
                </p:cNvPr>
                <p:cNvSpPr txBox="1"/>
                <p:nvPr/>
              </p:nvSpPr>
              <p:spPr>
                <a:xfrm>
                  <a:off x="3239360" y="-520331"/>
                  <a:ext cx="360000" cy="947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192" name="TekstSylinder 191">
                <a:extLst>
                  <a:ext uri="{FF2B5EF4-FFF2-40B4-BE49-F238E27FC236}">
                    <a16:creationId xmlns:a16="http://schemas.microsoft.com/office/drawing/2014/main" id="{BCA553C8-75A1-4547-9EBC-7C05773E9161}"/>
                  </a:ext>
                </a:extLst>
              </p:cNvPr>
              <p:cNvSpPr txBox="1"/>
              <p:nvPr/>
            </p:nvSpPr>
            <p:spPr>
              <a:xfrm>
                <a:off x="3217679" y="-313215"/>
                <a:ext cx="34300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LIGHT FOREST</a:t>
                </a:r>
              </a:p>
            </p:txBody>
          </p:sp>
        </p:grpSp>
        <p:grpSp>
          <p:nvGrpSpPr>
            <p:cNvPr id="171" name="Gruppe 170">
              <a:extLst>
                <a:ext uri="{FF2B5EF4-FFF2-40B4-BE49-F238E27FC236}">
                  <a16:creationId xmlns:a16="http://schemas.microsoft.com/office/drawing/2014/main" id="{B1B2734B-8C28-9540-BA2B-85B8B4FA8849}"/>
                </a:ext>
              </a:extLst>
            </p:cNvPr>
            <p:cNvGrpSpPr/>
            <p:nvPr/>
          </p:nvGrpSpPr>
          <p:grpSpPr>
            <a:xfrm>
              <a:off x="3737333" y="-1189384"/>
              <a:ext cx="396000" cy="461183"/>
              <a:chOff x="3681229" y="-697453"/>
              <a:chExt cx="396000" cy="461183"/>
            </a:xfrm>
          </p:grpSpPr>
          <p:grpSp>
            <p:nvGrpSpPr>
              <p:cNvPr id="187" name="Gruppe 186">
                <a:extLst>
                  <a:ext uri="{FF2B5EF4-FFF2-40B4-BE49-F238E27FC236}">
                    <a16:creationId xmlns:a16="http://schemas.microsoft.com/office/drawing/2014/main" id="{37506C23-FFB2-B04A-92A6-F865ADFF0C19}"/>
                  </a:ext>
                </a:extLst>
              </p:cNvPr>
              <p:cNvGrpSpPr/>
              <p:nvPr/>
            </p:nvGrpSpPr>
            <p:grpSpPr>
              <a:xfrm>
                <a:off x="3681229" y="-697453"/>
                <a:ext cx="396000" cy="349568"/>
                <a:chOff x="7196167" y="-980340"/>
                <a:chExt cx="396000" cy="349568"/>
              </a:xfrm>
            </p:grpSpPr>
            <p:sp>
              <p:nvSpPr>
                <p:cNvPr id="189" name="Rectangle 159">
                  <a:extLst>
                    <a:ext uri="{FF2B5EF4-FFF2-40B4-BE49-F238E27FC236}">
                      <a16:creationId xmlns:a16="http://schemas.microsoft.com/office/drawing/2014/main" id="{6082D5B1-46F1-0F42-84C3-362EC7DE1013}"/>
                    </a:ext>
                  </a:extLst>
                </p:cNvPr>
                <p:cNvSpPr/>
                <p:nvPr/>
              </p:nvSpPr>
              <p:spPr>
                <a:xfrm>
                  <a:off x="7196167" y="-980340"/>
                  <a:ext cx="396000" cy="3495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90" name="TextBox 160">
                  <a:extLst>
                    <a:ext uri="{FF2B5EF4-FFF2-40B4-BE49-F238E27FC236}">
                      <a16:creationId xmlns:a16="http://schemas.microsoft.com/office/drawing/2014/main" id="{65F49967-A848-CB4F-9C1B-60B4049F0ED4}"/>
                    </a:ext>
                  </a:extLst>
                </p:cNvPr>
                <p:cNvSpPr txBox="1"/>
                <p:nvPr/>
              </p:nvSpPr>
              <p:spPr>
                <a:xfrm>
                  <a:off x="7215217" y="-733970"/>
                  <a:ext cx="252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E6219948-3219-0E4B-A500-042EE28D8B9F}"/>
                  </a:ext>
                </a:extLst>
              </p:cNvPr>
              <p:cNvSpPr txBox="1"/>
              <p:nvPr/>
            </p:nvSpPr>
            <p:spPr>
              <a:xfrm>
                <a:off x="368122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FOREST</a:t>
                </a:r>
              </a:p>
            </p:txBody>
          </p:sp>
        </p:grpSp>
        <p:grpSp>
          <p:nvGrpSpPr>
            <p:cNvPr id="172" name="Gruppe 171">
              <a:extLst>
                <a:ext uri="{FF2B5EF4-FFF2-40B4-BE49-F238E27FC236}">
                  <a16:creationId xmlns:a16="http://schemas.microsoft.com/office/drawing/2014/main" id="{E368BB37-9E6B-404A-BF1D-E2EF3AA18848}"/>
                </a:ext>
              </a:extLst>
            </p:cNvPr>
            <p:cNvGrpSpPr/>
            <p:nvPr/>
          </p:nvGrpSpPr>
          <p:grpSpPr>
            <a:xfrm>
              <a:off x="4194185" y="-1189384"/>
              <a:ext cx="396000" cy="461183"/>
              <a:chOff x="4174335" y="-697453"/>
              <a:chExt cx="396000" cy="461183"/>
            </a:xfrm>
          </p:grpSpPr>
          <p:grpSp>
            <p:nvGrpSpPr>
              <p:cNvPr id="183" name="Gruppe 182">
                <a:extLst>
                  <a:ext uri="{FF2B5EF4-FFF2-40B4-BE49-F238E27FC236}">
                    <a16:creationId xmlns:a16="http://schemas.microsoft.com/office/drawing/2014/main" id="{10517F5B-10C9-2643-9C0A-A2808D650F36}"/>
                  </a:ext>
                </a:extLst>
              </p:cNvPr>
              <p:cNvGrpSpPr/>
              <p:nvPr/>
            </p:nvGrpSpPr>
            <p:grpSpPr>
              <a:xfrm>
                <a:off x="4174335" y="-697453"/>
                <a:ext cx="396000" cy="349568"/>
                <a:chOff x="7839218" y="-980340"/>
                <a:chExt cx="601390" cy="349568"/>
              </a:xfrm>
            </p:grpSpPr>
            <p:sp>
              <p:nvSpPr>
                <p:cNvPr id="185" name="Rectangle 157">
                  <a:extLst>
                    <a:ext uri="{FF2B5EF4-FFF2-40B4-BE49-F238E27FC236}">
                      <a16:creationId xmlns:a16="http://schemas.microsoft.com/office/drawing/2014/main" id="{3A35159B-0984-6845-BFE1-90D78752D43E}"/>
                    </a:ext>
                  </a:extLst>
                </p:cNvPr>
                <p:cNvSpPr/>
                <p:nvPr/>
              </p:nvSpPr>
              <p:spPr>
                <a:xfrm>
                  <a:off x="7839218" y="-980340"/>
                  <a:ext cx="601390" cy="34956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86" name="TextBox 158">
                  <a:extLst>
                    <a:ext uri="{FF2B5EF4-FFF2-40B4-BE49-F238E27FC236}">
                      <a16:creationId xmlns:a16="http://schemas.microsoft.com/office/drawing/2014/main" id="{9170C6B6-2C8A-4242-A10C-09859609AC27}"/>
                    </a:ext>
                  </a:extLst>
                </p:cNvPr>
                <p:cNvSpPr txBox="1"/>
                <p:nvPr/>
              </p:nvSpPr>
              <p:spPr>
                <a:xfrm>
                  <a:off x="7858268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5C093BE5-DE25-F34D-ADF0-9D7E5B08B0F6}"/>
                  </a:ext>
                </a:extLst>
              </p:cNvPr>
              <p:cNvSpPr txBox="1"/>
              <p:nvPr/>
            </p:nvSpPr>
            <p:spPr>
              <a:xfrm>
                <a:off x="4174335" y="-313214"/>
                <a:ext cx="291837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MOSS</a:t>
                </a:r>
              </a:p>
            </p:txBody>
          </p:sp>
        </p:grpSp>
        <p:grpSp>
          <p:nvGrpSpPr>
            <p:cNvPr id="173" name="Gruppe 172">
              <a:extLst>
                <a:ext uri="{FF2B5EF4-FFF2-40B4-BE49-F238E27FC236}">
                  <a16:creationId xmlns:a16="http://schemas.microsoft.com/office/drawing/2014/main" id="{B6B5EEDA-13F5-8D43-AB01-91C314B1EF68}"/>
                </a:ext>
              </a:extLst>
            </p:cNvPr>
            <p:cNvGrpSpPr/>
            <p:nvPr/>
          </p:nvGrpSpPr>
          <p:grpSpPr>
            <a:xfrm>
              <a:off x="4651037" y="-1189384"/>
              <a:ext cx="396000" cy="461183"/>
              <a:chOff x="4657089" y="-697453"/>
              <a:chExt cx="396000" cy="461183"/>
            </a:xfrm>
          </p:grpSpPr>
          <p:grpSp>
            <p:nvGrpSpPr>
              <p:cNvPr id="179" name="Gruppe 178">
                <a:extLst>
                  <a:ext uri="{FF2B5EF4-FFF2-40B4-BE49-F238E27FC236}">
                    <a16:creationId xmlns:a16="http://schemas.microsoft.com/office/drawing/2014/main" id="{8D327E94-9B1E-7048-8E7D-69E8B17BB943}"/>
                  </a:ext>
                </a:extLst>
              </p:cNvPr>
              <p:cNvGrpSpPr/>
              <p:nvPr/>
            </p:nvGrpSpPr>
            <p:grpSpPr>
              <a:xfrm>
                <a:off x="4657089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181" name="Rectangle 155">
                  <a:extLst>
                    <a:ext uri="{FF2B5EF4-FFF2-40B4-BE49-F238E27FC236}">
                      <a16:creationId xmlns:a16="http://schemas.microsoft.com/office/drawing/2014/main" id="{8CCA3A0F-50CF-0946-8DDB-4A3C2263E0AD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82" name="TextBox 156">
                  <a:extLst>
                    <a:ext uri="{FF2B5EF4-FFF2-40B4-BE49-F238E27FC236}">
                      <a16:creationId xmlns:a16="http://schemas.microsoft.com/office/drawing/2014/main" id="{BC1821F2-7861-9047-8B09-7AB32E7EEC9A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80" name="TekstSylinder 179">
                <a:extLst>
                  <a:ext uri="{FF2B5EF4-FFF2-40B4-BE49-F238E27FC236}">
                    <a16:creationId xmlns:a16="http://schemas.microsoft.com/office/drawing/2014/main" id="{697D1CF7-03DD-8C44-A49A-6039CEF612B5}"/>
                  </a:ext>
                </a:extLst>
              </p:cNvPr>
              <p:cNvSpPr txBox="1"/>
              <p:nvPr/>
            </p:nvSpPr>
            <p:spPr>
              <a:xfrm>
                <a:off x="465708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BLACK</a:t>
                </a:r>
              </a:p>
            </p:txBody>
          </p:sp>
        </p:grp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E96D7661-52DC-544C-A816-B0EDFF50C88A}"/>
                </a:ext>
              </a:extLst>
            </p:cNvPr>
            <p:cNvGrpSpPr/>
            <p:nvPr/>
          </p:nvGrpSpPr>
          <p:grpSpPr>
            <a:xfrm>
              <a:off x="5107884" y="-1189384"/>
              <a:ext cx="553522" cy="461183"/>
              <a:chOff x="5107884" y="-697453"/>
              <a:chExt cx="553522" cy="461183"/>
            </a:xfrm>
          </p:grpSpPr>
          <p:grpSp>
            <p:nvGrpSpPr>
              <p:cNvPr id="175" name="Gruppe 174">
                <a:extLst>
                  <a:ext uri="{FF2B5EF4-FFF2-40B4-BE49-F238E27FC236}">
                    <a16:creationId xmlns:a16="http://schemas.microsoft.com/office/drawing/2014/main" id="{A36130B2-0B35-FA4C-BFC8-20F90BB9794F}"/>
                  </a:ext>
                </a:extLst>
              </p:cNvPr>
              <p:cNvGrpSpPr/>
              <p:nvPr/>
            </p:nvGrpSpPr>
            <p:grpSpPr>
              <a:xfrm>
                <a:off x="5107884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177" name="Rectangle 155">
                  <a:extLst>
                    <a:ext uri="{FF2B5EF4-FFF2-40B4-BE49-F238E27FC236}">
                      <a16:creationId xmlns:a16="http://schemas.microsoft.com/office/drawing/2014/main" id="{D5D273AF-267E-BB44-BCF0-9FFE6A9F5A70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78" name="TextBox 156">
                  <a:extLst>
                    <a:ext uri="{FF2B5EF4-FFF2-40B4-BE49-F238E27FC236}">
                      <a16:creationId xmlns:a16="http://schemas.microsoft.com/office/drawing/2014/main" id="{62CDA737-9754-6F4A-85AF-875C6D910161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76" name="TekstSylinder 175">
                <a:extLst>
                  <a:ext uri="{FF2B5EF4-FFF2-40B4-BE49-F238E27FC236}">
                    <a16:creationId xmlns:a16="http://schemas.microsoft.com/office/drawing/2014/main" id="{1EF5EF09-6FBE-8940-9ECF-C8FC76581C5F}"/>
                  </a:ext>
                </a:extLst>
              </p:cNvPr>
              <p:cNvSpPr txBox="1"/>
              <p:nvPr/>
            </p:nvSpPr>
            <p:spPr>
              <a:xfrm>
                <a:off x="5107884" y="-313214"/>
                <a:ext cx="553522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CHARCOAL</a:t>
                </a:r>
              </a:p>
            </p:txBody>
          </p:sp>
        </p:grpSp>
      </p:grpSp>
      <p:grpSp>
        <p:nvGrpSpPr>
          <p:cNvPr id="289" name="Gruppe 288">
            <a:extLst>
              <a:ext uri="{FF2B5EF4-FFF2-40B4-BE49-F238E27FC236}">
                <a16:creationId xmlns:a16="http://schemas.microsoft.com/office/drawing/2014/main" id="{A6511440-6367-4340-B00E-D26DE23DA14B}"/>
              </a:ext>
            </a:extLst>
          </p:cNvPr>
          <p:cNvGrpSpPr/>
          <p:nvPr/>
        </p:nvGrpSpPr>
        <p:grpSpPr>
          <a:xfrm>
            <a:off x="3552576" y="-852721"/>
            <a:ext cx="5683747" cy="649492"/>
            <a:chOff x="-22341" y="-1245533"/>
            <a:chExt cx="5683747" cy="649492"/>
          </a:xfrm>
        </p:grpSpPr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5686667C-4C60-1048-B0D6-25C3E0001B19}"/>
                </a:ext>
              </a:extLst>
            </p:cNvPr>
            <p:cNvSpPr/>
            <p:nvPr/>
          </p:nvSpPr>
          <p:spPr>
            <a:xfrm>
              <a:off x="-22341" y="-1245533"/>
              <a:ext cx="5610342" cy="64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91" name="Gruppe 290">
              <a:extLst>
                <a:ext uri="{FF2B5EF4-FFF2-40B4-BE49-F238E27FC236}">
                  <a16:creationId xmlns:a16="http://schemas.microsoft.com/office/drawing/2014/main" id="{3243F786-401E-B249-A205-193C398AC15B}"/>
                </a:ext>
              </a:extLst>
            </p:cNvPr>
            <p:cNvGrpSpPr/>
            <p:nvPr/>
          </p:nvGrpSpPr>
          <p:grpSpPr>
            <a:xfrm>
              <a:off x="35315" y="-1189384"/>
              <a:ext cx="443202" cy="461183"/>
              <a:chOff x="35315" y="-697453"/>
              <a:chExt cx="443202" cy="461183"/>
            </a:xfrm>
          </p:grpSpPr>
          <p:grpSp>
            <p:nvGrpSpPr>
              <p:cNvPr id="349" name="Gruppe 348">
                <a:extLst>
                  <a:ext uri="{FF2B5EF4-FFF2-40B4-BE49-F238E27FC236}">
                    <a16:creationId xmlns:a16="http://schemas.microsoft.com/office/drawing/2014/main" id="{C8802F8F-5A8B-334F-B0D2-6FFB824EDA21}"/>
                  </a:ext>
                </a:extLst>
              </p:cNvPr>
              <p:cNvGrpSpPr/>
              <p:nvPr/>
            </p:nvGrpSpPr>
            <p:grpSpPr>
              <a:xfrm>
                <a:off x="35315" y="-697453"/>
                <a:ext cx="443202" cy="349568"/>
                <a:chOff x="6553116" y="-980340"/>
                <a:chExt cx="443202" cy="349568"/>
              </a:xfrm>
            </p:grpSpPr>
            <p:sp>
              <p:nvSpPr>
                <p:cNvPr id="351" name="Rectangle 161">
                  <a:extLst>
                    <a:ext uri="{FF2B5EF4-FFF2-40B4-BE49-F238E27FC236}">
                      <a16:creationId xmlns:a16="http://schemas.microsoft.com/office/drawing/2014/main" id="{E79CC5D5-F838-EE4F-AE3C-80ACD35BD444}"/>
                    </a:ext>
                  </a:extLst>
                </p:cNvPr>
                <p:cNvSpPr/>
                <p:nvPr/>
              </p:nvSpPr>
              <p:spPr>
                <a:xfrm>
                  <a:off x="6553116" y="-980340"/>
                  <a:ext cx="396000" cy="34956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52" name="TextBox 162">
                  <a:extLst>
                    <a:ext uri="{FF2B5EF4-FFF2-40B4-BE49-F238E27FC236}">
                      <a16:creationId xmlns:a16="http://schemas.microsoft.com/office/drawing/2014/main" id="{5ACA57EE-5652-C848-9CB4-39BB7B7E6F5A}"/>
                    </a:ext>
                  </a:extLst>
                </p:cNvPr>
                <p:cNvSpPr txBox="1"/>
                <p:nvPr/>
              </p:nvSpPr>
              <p:spPr>
                <a:xfrm>
                  <a:off x="6572166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50" name="TekstSylinder 349">
                <a:extLst>
                  <a:ext uri="{FF2B5EF4-FFF2-40B4-BE49-F238E27FC236}">
                    <a16:creationId xmlns:a16="http://schemas.microsoft.com/office/drawing/2014/main" id="{407D8BC0-C827-A547-B5E2-FC3E8E34A65E}"/>
                  </a:ext>
                </a:extLst>
              </p:cNvPr>
              <p:cNvSpPr txBox="1"/>
              <p:nvPr/>
            </p:nvSpPr>
            <p:spPr>
              <a:xfrm>
                <a:off x="35315" y="-313214"/>
                <a:ext cx="14587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RED</a:t>
                </a:r>
              </a:p>
            </p:txBody>
          </p:sp>
        </p:grpSp>
        <p:grpSp>
          <p:nvGrpSpPr>
            <p:cNvPr id="292" name="Gruppe 291">
              <a:extLst>
                <a:ext uri="{FF2B5EF4-FFF2-40B4-BE49-F238E27FC236}">
                  <a16:creationId xmlns:a16="http://schemas.microsoft.com/office/drawing/2014/main" id="{0FD53177-AD39-EB4F-9E98-A33CD4858BD4}"/>
                </a:ext>
              </a:extLst>
            </p:cNvPr>
            <p:cNvGrpSpPr/>
            <p:nvPr/>
          </p:nvGrpSpPr>
          <p:grpSpPr>
            <a:xfrm>
              <a:off x="539369" y="-1189384"/>
              <a:ext cx="396000" cy="538127"/>
              <a:chOff x="466630" y="-697453"/>
              <a:chExt cx="396000" cy="538127"/>
            </a:xfrm>
          </p:grpSpPr>
          <p:grpSp>
            <p:nvGrpSpPr>
              <p:cNvPr id="345" name="Gruppe 344">
                <a:extLst>
                  <a:ext uri="{FF2B5EF4-FFF2-40B4-BE49-F238E27FC236}">
                    <a16:creationId xmlns:a16="http://schemas.microsoft.com/office/drawing/2014/main" id="{48D1598F-F835-7545-A831-A82CC1CB6707}"/>
                  </a:ext>
                </a:extLst>
              </p:cNvPr>
              <p:cNvGrpSpPr/>
              <p:nvPr/>
            </p:nvGrpSpPr>
            <p:grpSpPr>
              <a:xfrm>
                <a:off x="466630" y="-697453"/>
                <a:ext cx="396000" cy="349568"/>
                <a:chOff x="6553116" y="-1449066"/>
                <a:chExt cx="396000" cy="349568"/>
              </a:xfrm>
            </p:grpSpPr>
            <p:sp>
              <p:nvSpPr>
                <p:cNvPr id="347" name="Rectangle 161">
                  <a:extLst>
                    <a:ext uri="{FF2B5EF4-FFF2-40B4-BE49-F238E27FC236}">
                      <a16:creationId xmlns:a16="http://schemas.microsoft.com/office/drawing/2014/main" id="{3B71E415-B59F-3543-9F99-6A7D8141A625}"/>
                    </a:ext>
                  </a:extLst>
                </p:cNvPr>
                <p:cNvSpPr/>
                <p:nvPr/>
              </p:nvSpPr>
              <p:spPr>
                <a:xfrm>
                  <a:off x="6553116" y="-1449066"/>
                  <a:ext cx="396000" cy="349568"/>
                </a:xfrm>
                <a:prstGeom prst="rect">
                  <a:avLst/>
                </a:prstGeom>
                <a:solidFill>
                  <a:srgbClr val="BB1B1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48" name="TextBox 162">
                  <a:extLst>
                    <a:ext uri="{FF2B5EF4-FFF2-40B4-BE49-F238E27FC236}">
                      <a16:creationId xmlns:a16="http://schemas.microsoft.com/office/drawing/2014/main" id="{FBCDBFCD-A82E-3B4C-87EE-95AA64652E66}"/>
                    </a:ext>
                  </a:extLst>
                </p:cNvPr>
                <p:cNvSpPr txBox="1"/>
                <p:nvPr/>
              </p:nvSpPr>
              <p:spPr>
                <a:xfrm>
                  <a:off x="6572166" y="-1202696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46" name="TekstSylinder 345">
                <a:extLst>
                  <a:ext uri="{FF2B5EF4-FFF2-40B4-BE49-F238E27FC236}">
                    <a16:creationId xmlns:a16="http://schemas.microsoft.com/office/drawing/2014/main" id="{46360842-A7FD-824B-9048-2B1B9AF9E744}"/>
                  </a:ext>
                </a:extLst>
              </p:cNvPr>
              <p:cNvSpPr txBox="1"/>
              <p:nvPr/>
            </p:nvSpPr>
            <p:spPr>
              <a:xfrm>
                <a:off x="466630" y="-313214"/>
                <a:ext cx="18274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DARK</a:t>
                </a:r>
                <a:br>
                  <a:rPr lang="nb-NO" sz="500" dirty="0"/>
                </a:br>
                <a:r>
                  <a:rPr lang="nb-NO" sz="500" dirty="0"/>
                  <a:t>RED*</a:t>
                </a:r>
              </a:p>
            </p:txBody>
          </p:sp>
        </p:grpSp>
        <p:grpSp>
          <p:nvGrpSpPr>
            <p:cNvPr id="293" name="Gruppe 292">
              <a:extLst>
                <a:ext uri="{FF2B5EF4-FFF2-40B4-BE49-F238E27FC236}">
                  <a16:creationId xmlns:a16="http://schemas.microsoft.com/office/drawing/2014/main" id="{50D15E56-2C2E-4745-82DB-BCD61E68F7C1}"/>
                </a:ext>
              </a:extLst>
            </p:cNvPr>
            <p:cNvGrpSpPr/>
            <p:nvPr/>
          </p:nvGrpSpPr>
          <p:grpSpPr>
            <a:xfrm>
              <a:off x="996221" y="-1189384"/>
              <a:ext cx="396000" cy="461183"/>
              <a:chOff x="904875" y="-697453"/>
              <a:chExt cx="396000" cy="461183"/>
            </a:xfrm>
          </p:grpSpPr>
          <p:grpSp>
            <p:nvGrpSpPr>
              <p:cNvPr id="340" name="Gruppe 339">
                <a:extLst>
                  <a:ext uri="{FF2B5EF4-FFF2-40B4-BE49-F238E27FC236}">
                    <a16:creationId xmlns:a16="http://schemas.microsoft.com/office/drawing/2014/main" id="{B7C6BD69-9A80-6F46-A78D-FA4ED8405934}"/>
                  </a:ext>
                </a:extLst>
              </p:cNvPr>
              <p:cNvGrpSpPr/>
              <p:nvPr/>
            </p:nvGrpSpPr>
            <p:grpSpPr>
              <a:xfrm>
                <a:off x="904875" y="-697453"/>
                <a:ext cx="396000" cy="349568"/>
                <a:chOff x="3239580" y="-980340"/>
                <a:chExt cx="396000" cy="349568"/>
              </a:xfrm>
            </p:grpSpPr>
            <p:sp>
              <p:nvSpPr>
                <p:cNvPr id="342" name="Rectangle 43">
                  <a:extLst>
                    <a:ext uri="{FF2B5EF4-FFF2-40B4-BE49-F238E27FC236}">
                      <a16:creationId xmlns:a16="http://schemas.microsoft.com/office/drawing/2014/main" id="{ED21C414-5E5E-3944-8C0F-B591F2D88955}"/>
                    </a:ext>
                  </a:extLst>
                </p:cNvPr>
                <p:cNvSpPr/>
                <p:nvPr/>
              </p:nvSpPr>
              <p:spPr>
                <a:xfrm>
                  <a:off x="3239580" y="-980340"/>
                  <a:ext cx="396000" cy="349568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43" name="TextBox 44">
                  <a:extLst>
                    <a:ext uri="{FF2B5EF4-FFF2-40B4-BE49-F238E27FC236}">
                      <a16:creationId xmlns:a16="http://schemas.microsoft.com/office/drawing/2014/main" id="{9187B57C-5E64-9B47-A0B8-9B8EC71CB8DD}"/>
                    </a:ext>
                  </a:extLst>
                </p:cNvPr>
                <p:cNvSpPr txBox="1"/>
                <p:nvPr/>
              </p:nvSpPr>
              <p:spPr>
                <a:xfrm>
                  <a:off x="3258630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344" name="TextBox 45">
                  <a:extLst>
                    <a:ext uri="{FF2B5EF4-FFF2-40B4-BE49-F238E27FC236}">
                      <a16:creationId xmlns:a16="http://schemas.microsoft.com/office/drawing/2014/main" id="{E1A53C0A-6E52-A642-A001-365AE5178972}"/>
                    </a:ext>
                  </a:extLst>
                </p:cNvPr>
                <p:cNvSpPr txBox="1"/>
                <p:nvPr/>
              </p:nvSpPr>
              <p:spPr>
                <a:xfrm>
                  <a:off x="3258630" y="-839071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341" name="TekstSylinder 340">
                <a:extLst>
                  <a:ext uri="{FF2B5EF4-FFF2-40B4-BE49-F238E27FC236}">
                    <a16:creationId xmlns:a16="http://schemas.microsoft.com/office/drawing/2014/main" id="{055ADC60-B378-504E-87B6-217581D81BD8}"/>
                  </a:ext>
                </a:extLst>
              </p:cNvPr>
              <p:cNvSpPr txBox="1"/>
              <p:nvPr/>
            </p:nvSpPr>
            <p:spPr>
              <a:xfrm>
                <a:off x="904875" y="-313214"/>
                <a:ext cx="246862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WHITE</a:t>
                </a:r>
              </a:p>
            </p:txBody>
          </p:sp>
        </p:grpSp>
        <p:grpSp>
          <p:nvGrpSpPr>
            <p:cNvPr id="294" name="Gruppe 293">
              <a:extLst>
                <a:ext uri="{FF2B5EF4-FFF2-40B4-BE49-F238E27FC236}">
                  <a16:creationId xmlns:a16="http://schemas.microsoft.com/office/drawing/2014/main" id="{008C6653-3093-5E48-B555-836A9AAA10D1}"/>
                </a:ext>
              </a:extLst>
            </p:cNvPr>
            <p:cNvGrpSpPr/>
            <p:nvPr/>
          </p:nvGrpSpPr>
          <p:grpSpPr>
            <a:xfrm>
              <a:off x="1453073" y="-1189384"/>
              <a:ext cx="396000" cy="461183"/>
              <a:chOff x="1372682" y="-697453"/>
              <a:chExt cx="396000" cy="461183"/>
            </a:xfrm>
          </p:grpSpPr>
          <p:grpSp>
            <p:nvGrpSpPr>
              <p:cNvPr id="335" name="Gruppe 334">
                <a:extLst>
                  <a:ext uri="{FF2B5EF4-FFF2-40B4-BE49-F238E27FC236}">
                    <a16:creationId xmlns:a16="http://schemas.microsoft.com/office/drawing/2014/main" id="{336B7A9D-4843-2644-8723-701F5786BDF3}"/>
                  </a:ext>
                </a:extLst>
              </p:cNvPr>
              <p:cNvGrpSpPr/>
              <p:nvPr/>
            </p:nvGrpSpPr>
            <p:grpSpPr>
              <a:xfrm>
                <a:off x="1372682" y="-697453"/>
                <a:ext cx="396000" cy="349568"/>
                <a:chOff x="3882631" y="-980340"/>
                <a:chExt cx="396000" cy="349568"/>
              </a:xfrm>
            </p:grpSpPr>
            <p:sp>
              <p:nvSpPr>
                <p:cNvPr id="337" name="Rectangle 167">
                  <a:extLst>
                    <a:ext uri="{FF2B5EF4-FFF2-40B4-BE49-F238E27FC236}">
                      <a16:creationId xmlns:a16="http://schemas.microsoft.com/office/drawing/2014/main" id="{25B6EC27-3BF6-DB48-BA25-3887978432F9}"/>
                    </a:ext>
                  </a:extLst>
                </p:cNvPr>
                <p:cNvSpPr/>
                <p:nvPr/>
              </p:nvSpPr>
              <p:spPr>
                <a:xfrm>
                  <a:off x="3882631" y="-980340"/>
                  <a:ext cx="396000" cy="3495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38" name="TextBox 168">
                  <a:extLst>
                    <a:ext uri="{FF2B5EF4-FFF2-40B4-BE49-F238E27FC236}">
                      <a16:creationId xmlns:a16="http://schemas.microsoft.com/office/drawing/2014/main" id="{EA5FCD33-6107-5242-BB24-897B095F1BDA}"/>
                    </a:ext>
                  </a:extLst>
                </p:cNvPr>
                <p:cNvSpPr txBox="1"/>
                <p:nvPr/>
              </p:nvSpPr>
              <p:spPr>
                <a:xfrm>
                  <a:off x="3901681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339" name="TextBox 169">
                  <a:extLst>
                    <a:ext uri="{FF2B5EF4-FFF2-40B4-BE49-F238E27FC236}">
                      <a16:creationId xmlns:a16="http://schemas.microsoft.com/office/drawing/2014/main" id="{B90E39EE-4BF3-994D-A75B-4C9C6B1551C8}"/>
                    </a:ext>
                  </a:extLst>
                </p:cNvPr>
                <p:cNvSpPr txBox="1"/>
                <p:nvPr/>
              </p:nvSpPr>
              <p:spPr>
                <a:xfrm>
                  <a:off x="3901681" y="-839071"/>
                  <a:ext cx="271001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336" name="TekstSylinder 335">
                <a:extLst>
                  <a:ext uri="{FF2B5EF4-FFF2-40B4-BE49-F238E27FC236}">
                    <a16:creationId xmlns:a16="http://schemas.microsoft.com/office/drawing/2014/main" id="{DC0FC813-9A48-D349-8089-9645D00B5702}"/>
                  </a:ext>
                </a:extLst>
              </p:cNvPr>
              <p:cNvSpPr txBox="1"/>
              <p:nvPr/>
            </p:nvSpPr>
            <p:spPr>
              <a:xfrm>
                <a:off x="1372682" y="-313214"/>
                <a:ext cx="201978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SAND</a:t>
                </a:r>
              </a:p>
            </p:txBody>
          </p:sp>
        </p:grpSp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EF9CAD07-86A7-1E4E-8A2F-569383F73B50}"/>
                </a:ext>
              </a:extLst>
            </p:cNvPr>
            <p:cNvGrpSpPr/>
            <p:nvPr/>
          </p:nvGrpSpPr>
          <p:grpSpPr>
            <a:xfrm>
              <a:off x="1909925" y="-1189384"/>
              <a:ext cx="396000" cy="461183"/>
              <a:chOff x="1834934" y="-697453"/>
              <a:chExt cx="396000" cy="461183"/>
            </a:xfrm>
          </p:grpSpPr>
          <p:grpSp>
            <p:nvGrpSpPr>
              <p:cNvPr id="331" name="Gruppe 330">
                <a:extLst>
                  <a:ext uri="{FF2B5EF4-FFF2-40B4-BE49-F238E27FC236}">
                    <a16:creationId xmlns:a16="http://schemas.microsoft.com/office/drawing/2014/main" id="{0E4BB3C2-A94E-5F48-9466-567B3EE90121}"/>
                  </a:ext>
                </a:extLst>
              </p:cNvPr>
              <p:cNvGrpSpPr/>
              <p:nvPr/>
            </p:nvGrpSpPr>
            <p:grpSpPr>
              <a:xfrm>
                <a:off x="1834934" y="-697453"/>
                <a:ext cx="396000" cy="349568"/>
                <a:chOff x="4623963" y="-1449066"/>
                <a:chExt cx="396000" cy="349568"/>
              </a:xfrm>
            </p:grpSpPr>
            <p:sp>
              <p:nvSpPr>
                <p:cNvPr id="333" name="Rectangle 167">
                  <a:extLst>
                    <a:ext uri="{FF2B5EF4-FFF2-40B4-BE49-F238E27FC236}">
                      <a16:creationId xmlns:a16="http://schemas.microsoft.com/office/drawing/2014/main" id="{77D0B8A5-3907-E949-BCC5-E74E85C63520}"/>
                    </a:ext>
                  </a:extLst>
                </p:cNvPr>
                <p:cNvSpPr/>
                <p:nvPr/>
              </p:nvSpPr>
              <p:spPr>
                <a:xfrm>
                  <a:off x="4623963" y="-1449066"/>
                  <a:ext cx="396000" cy="349568"/>
                </a:xfrm>
                <a:prstGeom prst="rect">
                  <a:avLst/>
                </a:prstGeom>
                <a:solidFill>
                  <a:srgbClr val="E6D1B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34" name="TextBox 168">
                  <a:extLst>
                    <a:ext uri="{FF2B5EF4-FFF2-40B4-BE49-F238E27FC236}">
                      <a16:creationId xmlns:a16="http://schemas.microsoft.com/office/drawing/2014/main" id="{2CBCA8B4-C82C-0E4B-8F10-B896CDC41E94}"/>
                    </a:ext>
                  </a:extLst>
                </p:cNvPr>
                <p:cNvSpPr txBox="1"/>
                <p:nvPr/>
              </p:nvSpPr>
              <p:spPr>
                <a:xfrm>
                  <a:off x="4643013" y="-1428267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332" name="TekstSylinder 331">
                <a:extLst>
                  <a:ext uri="{FF2B5EF4-FFF2-40B4-BE49-F238E27FC236}">
                    <a16:creationId xmlns:a16="http://schemas.microsoft.com/office/drawing/2014/main" id="{17A7C47F-6F6C-2C42-A337-F7D47E271D70}"/>
                  </a:ext>
                </a:extLst>
              </p:cNvPr>
              <p:cNvSpPr txBox="1"/>
              <p:nvPr/>
            </p:nvSpPr>
            <p:spPr>
              <a:xfrm>
                <a:off x="1834934" y="-313214"/>
                <a:ext cx="22442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NUDE*</a:t>
                </a:r>
              </a:p>
            </p:txBody>
          </p:sp>
        </p:grpSp>
        <p:grpSp>
          <p:nvGrpSpPr>
            <p:cNvPr id="296" name="Gruppe 295">
              <a:extLst>
                <a:ext uri="{FF2B5EF4-FFF2-40B4-BE49-F238E27FC236}">
                  <a16:creationId xmlns:a16="http://schemas.microsoft.com/office/drawing/2014/main" id="{964C9607-18D1-5E40-9F4E-8BEB5C009E27}"/>
                </a:ext>
              </a:extLst>
            </p:cNvPr>
            <p:cNvGrpSpPr/>
            <p:nvPr/>
          </p:nvGrpSpPr>
          <p:grpSpPr>
            <a:xfrm>
              <a:off x="2366777" y="-1189384"/>
              <a:ext cx="396000" cy="461183"/>
              <a:chOff x="2290667" y="-697453"/>
              <a:chExt cx="396000" cy="461183"/>
            </a:xfrm>
          </p:grpSpPr>
          <p:grpSp>
            <p:nvGrpSpPr>
              <p:cNvPr id="327" name="Gruppe 326">
                <a:extLst>
                  <a:ext uri="{FF2B5EF4-FFF2-40B4-BE49-F238E27FC236}">
                    <a16:creationId xmlns:a16="http://schemas.microsoft.com/office/drawing/2014/main" id="{E19FD2E4-6B1F-D647-8285-1E24710021EA}"/>
                  </a:ext>
                </a:extLst>
              </p:cNvPr>
              <p:cNvGrpSpPr/>
              <p:nvPr/>
            </p:nvGrpSpPr>
            <p:grpSpPr>
              <a:xfrm>
                <a:off x="2290667" y="-697453"/>
                <a:ext cx="396000" cy="349568"/>
                <a:chOff x="4623963" y="-1840952"/>
                <a:chExt cx="396000" cy="349568"/>
              </a:xfrm>
            </p:grpSpPr>
            <p:sp>
              <p:nvSpPr>
                <p:cNvPr id="329" name="Rectangle 167">
                  <a:extLst>
                    <a:ext uri="{FF2B5EF4-FFF2-40B4-BE49-F238E27FC236}">
                      <a16:creationId xmlns:a16="http://schemas.microsoft.com/office/drawing/2014/main" id="{CAEE5920-E545-564C-9DFC-9C7F22736F8D}"/>
                    </a:ext>
                  </a:extLst>
                </p:cNvPr>
                <p:cNvSpPr/>
                <p:nvPr/>
              </p:nvSpPr>
              <p:spPr>
                <a:xfrm>
                  <a:off x="4623963" y="-1840952"/>
                  <a:ext cx="396000" cy="349568"/>
                </a:xfrm>
                <a:prstGeom prst="rect">
                  <a:avLst/>
                </a:prstGeom>
                <a:solidFill>
                  <a:srgbClr val="77665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30" name="TextBox 162">
                  <a:extLst>
                    <a:ext uri="{FF2B5EF4-FFF2-40B4-BE49-F238E27FC236}">
                      <a16:creationId xmlns:a16="http://schemas.microsoft.com/office/drawing/2014/main" id="{693F33A9-5E71-D645-898A-C1E5B0F09B3C}"/>
                    </a:ext>
                  </a:extLst>
                </p:cNvPr>
                <p:cNvSpPr txBox="1"/>
                <p:nvPr/>
              </p:nvSpPr>
              <p:spPr>
                <a:xfrm>
                  <a:off x="4643013" y="-1625318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28" name="TekstSylinder 327">
                <a:extLst>
                  <a:ext uri="{FF2B5EF4-FFF2-40B4-BE49-F238E27FC236}">
                    <a16:creationId xmlns:a16="http://schemas.microsoft.com/office/drawing/2014/main" id="{A0790641-B6B2-CB4A-BC36-12E510A43AB0}"/>
                  </a:ext>
                </a:extLst>
              </p:cNvPr>
              <p:cNvSpPr txBox="1"/>
              <p:nvPr/>
            </p:nvSpPr>
            <p:spPr>
              <a:xfrm>
                <a:off x="2290667" y="-313214"/>
                <a:ext cx="179536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DUST</a:t>
                </a:r>
              </a:p>
            </p:txBody>
          </p:sp>
        </p:grpSp>
        <p:grpSp>
          <p:nvGrpSpPr>
            <p:cNvPr id="297" name="Gruppe 296">
              <a:extLst>
                <a:ext uri="{FF2B5EF4-FFF2-40B4-BE49-F238E27FC236}">
                  <a16:creationId xmlns:a16="http://schemas.microsoft.com/office/drawing/2014/main" id="{AA8E3271-BFD1-2C4B-8229-60D12F5D9DB6}"/>
                </a:ext>
              </a:extLst>
            </p:cNvPr>
            <p:cNvGrpSpPr/>
            <p:nvPr/>
          </p:nvGrpSpPr>
          <p:grpSpPr>
            <a:xfrm>
              <a:off x="2823629" y="-1189384"/>
              <a:ext cx="396000" cy="461183"/>
              <a:chOff x="2746400" y="-697453"/>
              <a:chExt cx="396000" cy="461183"/>
            </a:xfrm>
          </p:grpSpPr>
          <p:grpSp>
            <p:nvGrpSpPr>
              <p:cNvPr id="323" name="Gruppe 322">
                <a:extLst>
                  <a:ext uri="{FF2B5EF4-FFF2-40B4-BE49-F238E27FC236}">
                    <a16:creationId xmlns:a16="http://schemas.microsoft.com/office/drawing/2014/main" id="{903D83CF-47BE-2144-81B2-183276D27165}"/>
                  </a:ext>
                </a:extLst>
              </p:cNvPr>
              <p:cNvGrpSpPr/>
              <p:nvPr/>
            </p:nvGrpSpPr>
            <p:grpSpPr>
              <a:xfrm>
                <a:off x="2746400" y="-697453"/>
                <a:ext cx="396000" cy="349568"/>
                <a:chOff x="5267014" y="-1359550"/>
                <a:chExt cx="396000" cy="349568"/>
              </a:xfrm>
            </p:grpSpPr>
            <p:sp>
              <p:nvSpPr>
                <p:cNvPr id="325" name="Rectangle 165">
                  <a:extLst>
                    <a:ext uri="{FF2B5EF4-FFF2-40B4-BE49-F238E27FC236}">
                      <a16:creationId xmlns:a16="http://schemas.microsoft.com/office/drawing/2014/main" id="{3AD89343-6239-0641-99C0-F1077EC30D33}"/>
                    </a:ext>
                  </a:extLst>
                </p:cNvPr>
                <p:cNvSpPr/>
                <p:nvPr/>
              </p:nvSpPr>
              <p:spPr>
                <a:xfrm>
                  <a:off x="5267014" y="-1359550"/>
                  <a:ext cx="396000" cy="349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26" name="TextBox 166">
                  <a:extLst>
                    <a:ext uri="{FF2B5EF4-FFF2-40B4-BE49-F238E27FC236}">
                      <a16:creationId xmlns:a16="http://schemas.microsoft.com/office/drawing/2014/main" id="{5696B817-4D2B-534D-B869-EB626959171C}"/>
                    </a:ext>
                  </a:extLst>
                </p:cNvPr>
                <p:cNvSpPr txBox="1"/>
                <p:nvPr/>
              </p:nvSpPr>
              <p:spPr>
                <a:xfrm>
                  <a:off x="5286064" y="-132338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324" name="TekstSylinder 323">
                <a:extLst>
                  <a:ext uri="{FF2B5EF4-FFF2-40B4-BE49-F238E27FC236}">
                    <a16:creationId xmlns:a16="http://schemas.microsoft.com/office/drawing/2014/main" id="{48AD0F05-EBF3-B04B-9745-3C34BF396171}"/>
                  </a:ext>
                </a:extLst>
              </p:cNvPr>
              <p:cNvSpPr txBox="1"/>
              <p:nvPr/>
            </p:nvSpPr>
            <p:spPr>
              <a:xfrm>
                <a:off x="2746400" y="-313214"/>
                <a:ext cx="14106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SKY</a:t>
                </a:r>
              </a:p>
            </p:txBody>
          </p:sp>
        </p:grpSp>
        <p:grpSp>
          <p:nvGrpSpPr>
            <p:cNvPr id="298" name="Gruppe 297">
              <a:extLst>
                <a:ext uri="{FF2B5EF4-FFF2-40B4-BE49-F238E27FC236}">
                  <a16:creationId xmlns:a16="http://schemas.microsoft.com/office/drawing/2014/main" id="{896A24C4-F7BB-7645-9835-E44334AB2C57}"/>
                </a:ext>
              </a:extLst>
            </p:cNvPr>
            <p:cNvGrpSpPr/>
            <p:nvPr/>
          </p:nvGrpSpPr>
          <p:grpSpPr>
            <a:xfrm>
              <a:off x="3280481" y="-1189384"/>
              <a:ext cx="396000" cy="538126"/>
              <a:chOff x="3217679" y="-697453"/>
              <a:chExt cx="396000" cy="538126"/>
            </a:xfrm>
          </p:grpSpPr>
          <p:grpSp>
            <p:nvGrpSpPr>
              <p:cNvPr id="319" name="Gruppe 318">
                <a:extLst>
                  <a:ext uri="{FF2B5EF4-FFF2-40B4-BE49-F238E27FC236}">
                    <a16:creationId xmlns:a16="http://schemas.microsoft.com/office/drawing/2014/main" id="{846D927E-1FFC-A449-A0B6-835489F64384}"/>
                  </a:ext>
                </a:extLst>
              </p:cNvPr>
              <p:cNvGrpSpPr/>
              <p:nvPr/>
            </p:nvGrpSpPr>
            <p:grpSpPr>
              <a:xfrm>
                <a:off x="3217679" y="-697453"/>
                <a:ext cx="396000" cy="349568"/>
                <a:chOff x="3220310" y="-556498"/>
                <a:chExt cx="396000" cy="349568"/>
              </a:xfrm>
            </p:grpSpPr>
            <p:sp>
              <p:nvSpPr>
                <p:cNvPr id="321" name="Rectangle 163">
                  <a:extLst>
                    <a:ext uri="{FF2B5EF4-FFF2-40B4-BE49-F238E27FC236}">
                      <a16:creationId xmlns:a16="http://schemas.microsoft.com/office/drawing/2014/main" id="{A79236AC-0276-0D40-961A-DF57C70D3C85}"/>
                    </a:ext>
                  </a:extLst>
                </p:cNvPr>
                <p:cNvSpPr/>
                <p:nvPr/>
              </p:nvSpPr>
              <p:spPr>
                <a:xfrm>
                  <a:off x="3220310" y="-556498"/>
                  <a:ext cx="396000" cy="34956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22" name="TextBox 164">
                  <a:extLst>
                    <a:ext uri="{FF2B5EF4-FFF2-40B4-BE49-F238E27FC236}">
                      <a16:creationId xmlns:a16="http://schemas.microsoft.com/office/drawing/2014/main" id="{2896F84C-4716-F045-BEBB-9C947CE9C640}"/>
                    </a:ext>
                  </a:extLst>
                </p:cNvPr>
                <p:cNvSpPr txBox="1"/>
                <p:nvPr/>
              </p:nvSpPr>
              <p:spPr>
                <a:xfrm>
                  <a:off x="3239360" y="-520331"/>
                  <a:ext cx="360000" cy="947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320" name="TekstSylinder 319">
                <a:extLst>
                  <a:ext uri="{FF2B5EF4-FFF2-40B4-BE49-F238E27FC236}">
                    <a16:creationId xmlns:a16="http://schemas.microsoft.com/office/drawing/2014/main" id="{BCA553C8-75A1-4547-9EBC-7C05773E9161}"/>
                  </a:ext>
                </a:extLst>
              </p:cNvPr>
              <p:cNvSpPr txBox="1"/>
              <p:nvPr/>
            </p:nvSpPr>
            <p:spPr>
              <a:xfrm>
                <a:off x="3217679" y="-313215"/>
                <a:ext cx="34300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LIGHT FOREST</a:t>
                </a:r>
              </a:p>
            </p:txBody>
          </p:sp>
        </p:grpSp>
        <p:grpSp>
          <p:nvGrpSpPr>
            <p:cNvPr id="299" name="Gruppe 298">
              <a:extLst>
                <a:ext uri="{FF2B5EF4-FFF2-40B4-BE49-F238E27FC236}">
                  <a16:creationId xmlns:a16="http://schemas.microsoft.com/office/drawing/2014/main" id="{B1B2734B-8C28-9540-BA2B-85B8B4FA8849}"/>
                </a:ext>
              </a:extLst>
            </p:cNvPr>
            <p:cNvGrpSpPr/>
            <p:nvPr/>
          </p:nvGrpSpPr>
          <p:grpSpPr>
            <a:xfrm>
              <a:off x="3737333" y="-1189384"/>
              <a:ext cx="396000" cy="461183"/>
              <a:chOff x="3681229" y="-697453"/>
              <a:chExt cx="396000" cy="461183"/>
            </a:xfrm>
          </p:grpSpPr>
          <p:grpSp>
            <p:nvGrpSpPr>
              <p:cNvPr id="315" name="Gruppe 314">
                <a:extLst>
                  <a:ext uri="{FF2B5EF4-FFF2-40B4-BE49-F238E27FC236}">
                    <a16:creationId xmlns:a16="http://schemas.microsoft.com/office/drawing/2014/main" id="{37506C23-FFB2-B04A-92A6-F865ADFF0C19}"/>
                  </a:ext>
                </a:extLst>
              </p:cNvPr>
              <p:cNvGrpSpPr/>
              <p:nvPr/>
            </p:nvGrpSpPr>
            <p:grpSpPr>
              <a:xfrm>
                <a:off x="3681229" y="-697453"/>
                <a:ext cx="396000" cy="349568"/>
                <a:chOff x="7196167" y="-980340"/>
                <a:chExt cx="396000" cy="349568"/>
              </a:xfrm>
            </p:grpSpPr>
            <p:sp>
              <p:nvSpPr>
                <p:cNvPr id="317" name="Rectangle 159">
                  <a:extLst>
                    <a:ext uri="{FF2B5EF4-FFF2-40B4-BE49-F238E27FC236}">
                      <a16:creationId xmlns:a16="http://schemas.microsoft.com/office/drawing/2014/main" id="{6082D5B1-46F1-0F42-84C3-362EC7DE1013}"/>
                    </a:ext>
                  </a:extLst>
                </p:cNvPr>
                <p:cNvSpPr/>
                <p:nvPr/>
              </p:nvSpPr>
              <p:spPr>
                <a:xfrm>
                  <a:off x="7196167" y="-980340"/>
                  <a:ext cx="396000" cy="3495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18" name="TextBox 160">
                  <a:extLst>
                    <a:ext uri="{FF2B5EF4-FFF2-40B4-BE49-F238E27FC236}">
                      <a16:creationId xmlns:a16="http://schemas.microsoft.com/office/drawing/2014/main" id="{65F49967-A848-CB4F-9C1B-60B4049F0ED4}"/>
                    </a:ext>
                  </a:extLst>
                </p:cNvPr>
                <p:cNvSpPr txBox="1"/>
                <p:nvPr/>
              </p:nvSpPr>
              <p:spPr>
                <a:xfrm>
                  <a:off x="7215217" y="-733970"/>
                  <a:ext cx="252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16" name="TekstSylinder 315">
                <a:extLst>
                  <a:ext uri="{FF2B5EF4-FFF2-40B4-BE49-F238E27FC236}">
                    <a16:creationId xmlns:a16="http://schemas.microsoft.com/office/drawing/2014/main" id="{E6219948-3219-0E4B-A500-042EE28D8B9F}"/>
                  </a:ext>
                </a:extLst>
              </p:cNvPr>
              <p:cNvSpPr txBox="1"/>
              <p:nvPr/>
            </p:nvSpPr>
            <p:spPr>
              <a:xfrm>
                <a:off x="368122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FOREST</a:t>
                </a:r>
              </a:p>
            </p:txBody>
          </p:sp>
        </p:grpSp>
        <p:grpSp>
          <p:nvGrpSpPr>
            <p:cNvPr id="300" name="Gruppe 299">
              <a:extLst>
                <a:ext uri="{FF2B5EF4-FFF2-40B4-BE49-F238E27FC236}">
                  <a16:creationId xmlns:a16="http://schemas.microsoft.com/office/drawing/2014/main" id="{E368BB37-9E6B-404A-BF1D-E2EF3AA18848}"/>
                </a:ext>
              </a:extLst>
            </p:cNvPr>
            <p:cNvGrpSpPr/>
            <p:nvPr/>
          </p:nvGrpSpPr>
          <p:grpSpPr>
            <a:xfrm>
              <a:off x="4194185" y="-1189384"/>
              <a:ext cx="396000" cy="461183"/>
              <a:chOff x="4174335" y="-697453"/>
              <a:chExt cx="396000" cy="461183"/>
            </a:xfrm>
          </p:grpSpPr>
          <p:grpSp>
            <p:nvGrpSpPr>
              <p:cNvPr id="311" name="Gruppe 310">
                <a:extLst>
                  <a:ext uri="{FF2B5EF4-FFF2-40B4-BE49-F238E27FC236}">
                    <a16:creationId xmlns:a16="http://schemas.microsoft.com/office/drawing/2014/main" id="{10517F5B-10C9-2643-9C0A-A2808D650F36}"/>
                  </a:ext>
                </a:extLst>
              </p:cNvPr>
              <p:cNvGrpSpPr/>
              <p:nvPr/>
            </p:nvGrpSpPr>
            <p:grpSpPr>
              <a:xfrm>
                <a:off x="4174335" y="-697453"/>
                <a:ext cx="396000" cy="349568"/>
                <a:chOff x="7839218" y="-980340"/>
                <a:chExt cx="601390" cy="349568"/>
              </a:xfrm>
            </p:grpSpPr>
            <p:sp>
              <p:nvSpPr>
                <p:cNvPr id="313" name="Rectangle 157">
                  <a:extLst>
                    <a:ext uri="{FF2B5EF4-FFF2-40B4-BE49-F238E27FC236}">
                      <a16:creationId xmlns:a16="http://schemas.microsoft.com/office/drawing/2014/main" id="{3A35159B-0984-6845-BFE1-90D78752D43E}"/>
                    </a:ext>
                  </a:extLst>
                </p:cNvPr>
                <p:cNvSpPr/>
                <p:nvPr/>
              </p:nvSpPr>
              <p:spPr>
                <a:xfrm>
                  <a:off x="7839218" y="-980340"/>
                  <a:ext cx="601390" cy="34956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14" name="TextBox 158">
                  <a:extLst>
                    <a:ext uri="{FF2B5EF4-FFF2-40B4-BE49-F238E27FC236}">
                      <a16:creationId xmlns:a16="http://schemas.microsoft.com/office/drawing/2014/main" id="{9170C6B6-2C8A-4242-A10C-09859609AC27}"/>
                    </a:ext>
                  </a:extLst>
                </p:cNvPr>
                <p:cNvSpPr txBox="1"/>
                <p:nvPr/>
              </p:nvSpPr>
              <p:spPr>
                <a:xfrm>
                  <a:off x="7858268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12" name="TekstSylinder 311">
                <a:extLst>
                  <a:ext uri="{FF2B5EF4-FFF2-40B4-BE49-F238E27FC236}">
                    <a16:creationId xmlns:a16="http://schemas.microsoft.com/office/drawing/2014/main" id="{5C093BE5-DE25-F34D-ADF0-9D7E5B08B0F6}"/>
                  </a:ext>
                </a:extLst>
              </p:cNvPr>
              <p:cNvSpPr txBox="1"/>
              <p:nvPr/>
            </p:nvSpPr>
            <p:spPr>
              <a:xfrm>
                <a:off x="4174335" y="-313214"/>
                <a:ext cx="291837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MOSS</a:t>
                </a:r>
              </a:p>
            </p:txBody>
          </p:sp>
        </p:grpSp>
        <p:grpSp>
          <p:nvGrpSpPr>
            <p:cNvPr id="301" name="Gruppe 300">
              <a:extLst>
                <a:ext uri="{FF2B5EF4-FFF2-40B4-BE49-F238E27FC236}">
                  <a16:creationId xmlns:a16="http://schemas.microsoft.com/office/drawing/2014/main" id="{B6B5EEDA-13F5-8D43-AB01-91C314B1EF68}"/>
                </a:ext>
              </a:extLst>
            </p:cNvPr>
            <p:cNvGrpSpPr/>
            <p:nvPr/>
          </p:nvGrpSpPr>
          <p:grpSpPr>
            <a:xfrm>
              <a:off x="4651037" y="-1189384"/>
              <a:ext cx="469391" cy="461183"/>
              <a:chOff x="4657089" y="-697453"/>
              <a:chExt cx="469391" cy="461183"/>
            </a:xfrm>
          </p:grpSpPr>
          <p:grpSp>
            <p:nvGrpSpPr>
              <p:cNvPr id="307" name="Gruppe 306">
                <a:extLst>
                  <a:ext uri="{FF2B5EF4-FFF2-40B4-BE49-F238E27FC236}">
                    <a16:creationId xmlns:a16="http://schemas.microsoft.com/office/drawing/2014/main" id="{8D327E94-9B1E-7048-8E7D-69E8B17BB943}"/>
                  </a:ext>
                </a:extLst>
              </p:cNvPr>
              <p:cNvGrpSpPr/>
              <p:nvPr/>
            </p:nvGrpSpPr>
            <p:grpSpPr>
              <a:xfrm>
                <a:off x="4657089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309" name="Rectangle 155">
                  <a:extLst>
                    <a:ext uri="{FF2B5EF4-FFF2-40B4-BE49-F238E27FC236}">
                      <a16:creationId xmlns:a16="http://schemas.microsoft.com/office/drawing/2014/main" id="{8CCA3A0F-50CF-0946-8DDB-4A3C2263E0AD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10" name="TextBox 156">
                  <a:extLst>
                    <a:ext uri="{FF2B5EF4-FFF2-40B4-BE49-F238E27FC236}">
                      <a16:creationId xmlns:a16="http://schemas.microsoft.com/office/drawing/2014/main" id="{BC1821F2-7861-9047-8B09-7AB32E7EEC9A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08" name="TekstSylinder 307">
                <a:extLst>
                  <a:ext uri="{FF2B5EF4-FFF2-40B4-BE49-F238E27FC236}">
                    <a16:creationId xmlns:a16="http://schemas.microsoft.com/office/drawing/2014/main" id="{697D1CF7-03DD-8C44-A49A-6039CEF612B5}"/>
                  </a:ext>
                </a:extLst>
              </p:cNvPr>
              <p:cNvSpPr txBox="1"/>
              <p:nvPr/>
            </p:nvSpPr>
            <p:spPr>
              <a:xfrm>
                <a:off x="4657089" y="-313214"/>
                <a:ext cx="46939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CHARCOAL</a:t>
                </a:r>
              </a:p>
            </p:txBody>
          </p:sp>
        </p:grpSp>
        <p:grpSp>
          <p:nvGrpSpPr>
            <p:cNvPr id="302" name="Gruppe 301">
              <a:extLst>
                <a:ext uri="{FF2B5EF4-FFF2-40B4-BE49-F238E27FC236}">
                  <a16:creationId xmlns:a16="http://schemas.microsoft.com/office/drawing/2014/main" id="{E96D7661-52DC-544C-A816-B0EDFF50C88A}"/>
                </a:ext>
              </a:extLst>
            </p:cNvPr>
            <p:cNvGrpSpPr/>
            <p:nvPr/>
          </p:nvGrpSpPr>
          <p:grpSpPr>
            <a:xfrm>
              <a:off x="5107884" y="-1189384"/>
              <a:ext cx="553522" cy="461183"/>
              <a:chOff x="5107884" y="-697453"/>
              <a:chExt cx="553522" cy="461183"/>
            </a:xfrm>
          </p:grpSpPr>
          <p:grpSp>
            <p:nvGrpSpPr>
              <p:cNvPr id="303" name="Gruppe 302">
                <a:extLst>
                  <a:ext uri="{FF2B5EF4-FFF2-40B4-BE49-F238E27FC236}">
                    <a16:creationId xmlns:a16="http://schemas.microsoft.com/office/drawing/2014/main" id="{A36130B2-0B35-FA4C-BFC8-20F90BB9794F}"/>
                  </a:ext>
                </a:extLst>
              </p:cNvPr>
              <p:cNvGrpSpPr/>
              <p:nvPr/>
            </p:nvGrpSpPr>
            <p:grpSpPr>
              <a:xfrm>
                <a:off x="5107884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305" name="Rectangle 155">
                  <a:extLst>
                    <a:ext uri="{FF2B5EF4-FFF2-40B4-BE49-F238E27FC236}">
                      <a16:creationId xmlns:a16="http://schemas.microsoft.com/office/drawing/2014/main" id="{D5D273AF-267E-BB44-BCF0-9FFE6A9F5A70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306" name="TextBox 156">
                  <a:extLst>
                    <a:ext uri="{FF2B5EF4-FFF2-40B4-BE49-F238E27FC236}">
                      <a16:creationId xmlns:a16="http://schemas.microsoft.com/office/drawing/2014/main" id="{62CDA737-9754-6F4A-85AF-875C6D910161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304" name="TekstSylinder 303">
                <a:extLst>
                  <a:ext uri="{FF2B5EF4-FFF2-40B4-BE49-F238E27FC236}">
                    <a16:creationId xmlns:a16="http://schemas.microsoft.com/office/drawing/2014/main" id="{1EF5EF09-6FBE-8940-9ECF-C8FC76581C5F}"/>
                  </a:ext>
                </a:extLst>
              </p:cNvPr>
              <p:cNvSpPr txBox="1"/>
              <p:nvPr/>
            </p:nvSpPr>
            <p:spPr>
              <a:xfrm>
                <a:off x="5107884" y="-313214"/>
                <a:ext cx="553522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BLACK</a:t>
                </a:r>
              </a:p>
            </p:txBody>
          </p:sp>
        </p:grpSp>
      </p:grpSp>
      <p:grpSp>
        <p:nvGrpSpPr>
          <p:cNvPr id="5" name="Gruppe 4"/>
          <p:cNvGrpSpPr/>
          <p:nvPr userDrawn="1"/>
        </p:nvGrpSpPr>
        <p:grpSpPr>
          <a:xfrm>
            <a:off x="0" y="-1948"/>
            <a:ext cx="4006999" cy="1213199"/>
            <a:chOff x="0" y="-1948"/>
            <a:chExt cx="4006999" cy="1213199"/>
          </a:xfrm>
        </p:grpSpPr>
        <p:pic>
          <p:nvPicPr>
            <p:cNvPr id="161" name="Bilde 16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948"/>
              <a:ext cx="4006999" cy="1213199"/>
            </a:xfrm>
            <a:prstGeom prst="rect">
              <a:avLst/>
            </a:prstGeom>
          </p:spPr>
        </p:pic>
        <p:pic>
          <p:nvPicPr>
            <p:cNvPr id="225" name="Picture 7">
              <a:extLst>
                <a:ext uri="{FF2B5EF4-FFF2-40B4-BE49-F238E27FC236}">
                  <a16:creationId xmlns:a16="http://schemas.microsoft.com/office/drawing/2014/main" id="{E859931E-D049-A844-9C33-0D9DDB698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63" y="500706"/>
              <a:ext cx="1645920" cy="239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36345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MOSS 6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MOSS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0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473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KY 6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SKY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0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1289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HARCOAL 6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CHARCOAL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6" y="863622"/>
            <a:ext cx="3078747" cy="3078747"/>
          </a:xfrm>
          <a:prstGeom prst="rect">
            <a:avLst/>
          </a:prstGeom>
        </p:spPr>
      </p:pic>
      <p:pic>
        <p:nvPicPr>
          <p:cNvPr id="15" name="Picture 10" descr="sitatte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1944460"/>
            <a:ext cx="1339596" cy="8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6920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HARCOAL And Blue 6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/>
          <p:cNvGrpSpPr/>
          <p:nvPr/>
        </p:nvGrpSpPr>
        <p:grpSpPr>
          <a:xfrm>
            <a:off x="996813" y="877417"/>
            <a:ext cx="3104534" cy="3094155"/>
            <a:chOff x="-427703" y="-203473"/>
            <a:chExt cx="3104534" cy="3094155"/>
          </a:xfrm>
        </p:grpSpPr>
        <p:sp>
          <p:nvSpPr>
            <p:cNvPr id="12" name="Ellipse 11"/>
            <p:cNvSpPr/>
            <p:nvPr/>
          </p:nvSpPr>
          <p:spPr>
            <a:xfrm>
              <a:off x="-427703" y="-203473"/>
              <a:ext cx="3104534" cy="3094155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Ellipse 15"/>
            <p:cNvSpPr/>
            <p:nvPr/>
          </p:nvSpPr>
          <p:spPr>
            <a:xfrm>
              <a:off x="-97829" y="121212"/>
              <a:ext cx="2444787" cy="2444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1" y="1025996"/>
            <a:ext cx="3702050" cy="2754000"/>
          </a:xfr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1500" b="0" cap="none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quote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1" y="3779996"/>
            <a:ext cx="3702050" cy="51650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F6725DD0-AF17-CB45-B4E1-1C120CA9B84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CHARCOAL</a:t>
            </a:r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0F1B08B1-7F28-6448-9A98-BA47784205A6}"/>
              </a:ext>
            </a:extLst>
          </p:cNvPr>
          <p:cNvSpPr txBox="1"/>
          <p:nvPr/>
        </p:nvSpPr>
        <p:spPr>
          <a:xfrm>
            <a:off x="9310610" y="-70927"/>
            <a:ext cx="1491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og grad av gjennomsiktighet i panelet på høyre side.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Farge på sirkelen kan endres, velg alltid samme farge på fyll og linje.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0" dirty="0">
                <a:latin typeface="+mn-lt"/>
              </a:rPr>
              <a:t>Størrelse må ikke endres når sirkelen ligger i malen med redigerbare farger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14" y="1944460"/>
            <a:ext cx="1289131" cy="8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403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1" cy="2432545"/>
          </a:xfrm>
          <a:solidFill>
            <a:schemeClr val="accent2"/>
          </a:solidFill>
        </p:spPr>
        <p:txBody>
          <a:bodyPr rIns="900000" bIns="180000" anchor="b" anchorCtr="0">
            <a:normAutofit/>
          </a:bodyPr>
          <a:lstStyle>
            <a:lvl1pPr marL="4572000" indent="0" algn="l">
              <a:lnSpc>
                <a:spcPct val="120000"/>
              </a:lnSpc>
              <a:tabLst/>
              <a:defRPr sz="1800" b="0" cap="none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quote</a:t>
            </a:r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572000" cy="4856400"/>
          </a:xfrm>
        </p:spPr>
        <p:txBody>
          <a:bodyPr lIns="360000" tIns="360000" rIns="360000" bIns="360000" anchor="b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sv-SE" sz="1100">
                <a:effectLst/>
              </a:defRPr>
            </a:lvl1pPr>
          </a:lstStyle>
          <a:p>
            <a:r>
              <a:rPr lang="en-US" sz="1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picture (mentors) by drag &amp; drop or insert picture – </a:t>
            </a:r>
            <a:r>
              <a:rPr lang="en-US" sz="11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png</a:t>
            </a:r>
            <a:r>
              <a:rPr lang="en-US" sz="1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format. Use picture tools to adjust. 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2432545"/>
            <a:ext cx="3868608" cy="1863725"/>
          </a:xfrm>
        </p:spPr>
        <p:txBody>
          <a:bodyPr tIns="18000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</p:txBody>
      </p:sp>
      <p:sp>
        <p:nvSpPr>
          <p:cNvPr id="37" name="TextBox 170">
            <a:extLst>
              <a:ext uri="{FF2B5EF4-FFF2-40B4-BE49-F238E27FC236}">
                <a16:creationId xmlns:a16="http://schemas.microsoft.com/office/drawing/2014/main" id="{B7B3FBCD-0FC4-4C44-9AEF-A8EBACAD8023}"/>
              </a:ext>
            </a:extLst>
          </p:cNvPr>
          <p:cNvSpPr txBox="1"/>
          <p:nvPr/>
        </p:nvSpPr>
        <p:spPr>
          <a:xfrm>
            <a:off x="9189720" y="41880"/>
            <a:ext cx="11963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Bilde</a:t>
            </a:r>
            <a:r>
              <a:rPr lang="nb-NO" sz="800" noProof="1"/>
              <a:t> plasseres i boksen til venstre, sitat til høyre.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For plassering og bildestørrelse bruk ‘beskjær’ under fanen ‘bileformat’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Velg ønsket farge på </a:t>
            </a:r>
            <a:r>
              <a:rPr lang="nb-NO" sz="800" b="1" noProof="0" dirty="0">
                <a:latin typeface="+mn-lt"/>
              </a:rPr>
              <a:t>tekstboks</a:t>
            </a:r>
            <a:r>
              <a:rPr lang="nb-NO" sz="800" b="0" noProof="0" dirty="0">
                <a:latin typeface="+mn-lt"/>
              </a:rPr>
              <a:t> og tekst.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Vær oppmerksom på lovlige farge- kombinasjoner.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Pass på at tekstboksen ligger bak bildet.</a:t>
            </a:r>
          </a:p>
        </p:txBody>
      </p:sp>
      <p:sp>
        <p:nvSpPr>
          <p:cNvPr id="38" name="TextBox 170">
            <a:extLst>
              <a:ext uri="{FF2B5EF4-FFF2-40B4-BE49-F238E27FC236}">
                <a16:creationId xmlns:a16="http://schemas.microsoft.com/office/drawing/2014/main" id="{A85A19FB-1009-874D-821E-3FB678CA3FC7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på nedre del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Sitatslide med bilde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0996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ttom pictur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2425700"/>
          </a:xfrm>
          <a:noFill/>
        </p:spPr>
        <p:txBody>
          <a:bodyPr lIns="540000" tIns="360000" rIns="180000" bIns="360000" anchor="t" anchorCtr="0">
            <a:normAutofit/>
          </a:bodyPr>
          <a:lstStyle>
            <a:lvl1pPr marL="0" indent="0" algn="l">
              <a:buFont typeface="+mj-lt"/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or 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25700"/>
            <a:ext cx="9144000" cy="2430000"/>
          </a:xfrm>
          <a:solidFill>
            <a:schemeClr val="bg1">
              <a:alpha val="70000"/>
            </a:schemeClr>
          </a:solidFill>
        </p:spPr>
        <p:txBody>
          <a:bodyPr vert="horz" lIns="540000" tIns="360000" rIns="180000" bIns="360000" rtlCol="0" anchor="ctr" anchorCtr="0">
            <a:normAutofit/>
          </a:bodyPr>
          <a:lstStyle>
            <a:lvl1pPr>
              <a:defRPr lang="en-GB"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5CA6841-6EC4-9841-80AD-32DCCADC08C7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Deloverskrift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CF192-B6A4-1C4E-89FA-46B1C0FCCA30}"/>
              </a:ext>
            </a:extLst>
          </p:cNvPr>
          <p:cNvSpPr txBox="1"/>
          <p:nvPr/>
        </p:nvSpPr>
        <p:spPr>
          <a:xfrm>
            <a:off x="9246550" y="0"/>
            <a:ext cx="1396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Påse at utsnittet av bildet fungerer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7292"/>
      </p:ext>
    </p:extLst>
  </p:cSld>
  <p:clrMapOvr>
    <a:masterClrMapping/>
  </p:clrMapOvr>
  <p:transition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1212850"/>
            <a:ext cx="3925888" cy="3260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cap="none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 dirty="0" err="1"/>
              <a:t>Add</a:t>
            </a:r>
            <a:r>
              <a:rPr lang="sv-SE" noProof="0" dirty="0"/>
              <a:t>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71500" y="1592897"/>
            <a:ext cx="3925888" cy="3156998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 dirty="0" err="1"/>
              <a:t>Add</a:t>
            </a:r>
            <a:r>
              <a:rPr lang="sv-SE" noProof="0" dirty="0"/>
              <a:t>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212850"/>
            <a:ext cx="4041775" cy="3260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cap="none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 dirty="0" err="1"/>
              <a:t>Add</a:t>
            </a:r>
            <a:r>
              <a:rPr lang="sv-SE" noProof="0" dirty="0"/>
              <a:t>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8" y="1592897"/>
            <a:ext cx="4041775" cy="3156998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 dirty="0" err="1"/>
              <a:t>Add</a:t>
            </a:r>
            <a:r>
              <a:rPr lang="sv-SE" noProof="0" dirty="0"/>
              <a:t> text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67879" y="-70927"/>
            <a:ext cx="1405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bilder, grafer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A8F7157-E8B4-474C-8D57-99BB9FD43947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To-spalter sammenligning</a:t>
            </a:r>
          </a:p>
        </p:txBody>
      </p:sp>
      <p:sp>
        <p:nvSpPr>
          <p:cNvPr id="16" name="TextBox 170">
            <a:extLst>
              <a:ext uri="{FF2B5EF4-FFF2-40B4-BE49-F238E27FC236}">
                <a16:creationId xmlns:a16="http://schemas.microsoft.com/office/drawing/2014/main" id="{850D3DC4-C85C-4C45-BD7A-5B7CC4A72B60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1655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02063" y="-59975"/>
            <a:ext cx="1397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blank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Brukes til </a:t>
            </a:r>
            <a:r>
              <a:rPr lang="nb-NO" sz="800" baseline="0" noProof="1"/>
              <a:t> grafikk/bilder mm.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over.</a:t>
            </a:r>
            <a:endParaRPr lang="nb-NO" sz="800" noProof="1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BF41D07-A0CC-4F4D-96F9-EE7B586E6FBC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blank</a:t>
            </a:r>
          </a:p>
        </p:txBody>
      </p:sp>
      <p:sp>
        <p:nvSpPr>
          <p:cNvPr id="12" name="TextBox 170">
            <a:extLst>
              <a:ext uri="{FF2B5EF4-FFF2-40B4-BE49-F238E27FC236}">
                <a16:creationId xmlns:a16="http://schemas.microsoft.com/office/drawing/2014/main" id="{AC8AF638-966B-C446-B3B6-CB25A3057651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2687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212850"/>
            <a:ext cx="9144000" cy="3643199"/>
          </a:xfrm>
        </p:spPr>
        <p:txBody>
          <a:bodyPr lIns="2520000" tIns="720000" rIns="2520000" bIns="720000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picture by drag &amp; drop or insert picture. Use picture tools to adjust. 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280400"/>
            <a:ext cx="5562600" cy="4893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0" name="TextBox 9"/>
          <p:cNvSpPr txBox="1"/>
          <p:nvPr/>
        </p:nvSpPr>
        <p:spPr>
          <a:xfrm>
            <a:off x="9319156" y="-70927"/>
            <a:ext cx="102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Tittel og heldekkende bilde.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C135EF7-BEFE-F641-B9CE-854C4939675C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og bilde</a:t>
            </a:r>
          </a:p>
        </p:txBody>
      </p:sp>
      <p:sp>
        <p:nvSpPr>
          <p:cNvPr id="12" name="TextBox 170">
            <a:extLst>
              <a:ext uri="{FF2B5EF4-FFF2-40B4-BE49-F238E27FC236}">
                <a16:creationId xmlns:a16="http://schemas.microsoft.com/office/drawing/2014/main" id="{07C93A26-1959-1047-92B7-AAC6D91A5F46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6646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4856400"/>
          </a:xfrm>
        </p:spPr>
        <p:txBody>
          <a:bodyPr lIns="2520000" tIns="1080000" rIns="2520000"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picture by drag &amp; drop or insert picture. Use picture tools to adjust. </a:t>
            </a:r>
            <a:endParaRPr lang="sv-S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280043"/>
            <a:ext cx="5448300" cy="4893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Kun bilde</a:t>
            </a:r>
          </a:p>
        </p:txBody>
      </p:sp>
    </p:spTree>
    <p:extLst>
      <p:ext uri="{BB962C8B-B14F-4D97-AF65-F5344CB8AC3E}">
        <p14:creationId xmlns:p14="http://schemas.microsoft.com/office/powerpoint/2010/main" val="6569627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le negativ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0" y="-468659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Storebrand 2018 – 16:9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213200"/>
            <a:ext cx="7444300" cy="2426401"/>
          </a:xfrm>
          <a:noFill/>
        </p:spPr>
        <p:txBody>
          <a:bodyPr lIns="540000" tIns="720000" rIns="540000" anchor="t">
            <a:normAutofit/>
          </a:bodyPr>
          <a:lstStyle>
            <a:lvl1pPr algn="l">
              <a:lnSpc>
                <a:spcPct val="100000"/>
              </a:lnSpc>
              <a:defRPr sz="250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639601"/>
            <a:ext cx="7444300" cy="1213198"/>
          </a:xfrm>
        </p:spPr>
        <p:txBody>
          <a:bodyPr lIns="540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80C3CC36-0DE6-9748-8609-EF6779F81167}"/>
              </a:ext>
            </a:extLst>
          </p:cNvPr>
          <p:cNvGrpSpPr/>
          <p:nvPr/>
        </p:nvGrpSpPr>
        <p:grpSpPr>
          <a:xfrm>
            <a:off x="0" y="4855500"/>
            <a:ext cx="9144001" cy="288000"/>
            <a:chOff x="0" y="4855500"/>
            <a:chExt cx="9144001" cy="288000"/>
          </a:xfrm>
        </p:grpSpPr>
        <p:sp>
          <p:nvSpPr>
            <p:cNvPr id="54" name="Rectangle 116">
              <a:extLst>
                <a:ext uri="{FF2B5EF4-FFF2-40B4-BE49-F238E27FC236}">
                  <a16:creationId xmlns:a16="http://schemas.microsoft.com/office/drawing/2014/main" id="{57AB42DA-F07E-814B-BA82-9F81E58A3A11}"/>
                </a:ext>
              </a:extLst>
            </p:cNvPr>
            <p:cNvSpPr/>
            <p:nvPr/>
          </p:nvSpPr>
          <p:spPr>
            <a:xfrm>
              <a:off x="1" y="4855500"/>
              <a:ext cx="7444299" cy="28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>
                <a:latin typeface="Verdana"/>
              </a:endParaRPr>
            </a:p>
          </p:txBody>
        </p:sp>
        <p:sp>
          <p:nvSpPr>
            <p:cNvPr id="61" name="Rectangle 116">
              <a:extLst>
                <a:ext uri="{FF2B5EF4-FFF2-40B4-BE49-F238E27FC236}">
                  <a16:creationId xmlns:a16="http://schemas.microsoft.com/office/drawing/2014/main" id="{7A9CD77C-29D0-914A-B686-D8D0663A8C6E}"/>
                </a:ext>
              </a:extLst>
            </p:cNvPr>
            <p:cNvSpPr/>
            <p:nvPr/>
          </p:nvSpPr>
          <p:spPr>
            <a:xfrm>
              <a:off x="7434001" y="4855500"/>
              <a:ext cx="1710000" cy="28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 dirty="0">
                <a:latin typeface="Verdana"/>
              </a:endParaRPr>
            </a:p>
          </p:txBody>
        </p:sp>
        <p:sp>
          <p:nvSpPr>
            <p:cNvPr id="56" name="Rectangle 116">
              <a:extLst>
                <a:ext uri="{FF2B5EF4-FFF2-40B4-BE49-F238E27FC236}">
                  <a16:creationId xmlns:a16="http://schemas.microsoft.com/office/drawing/2014/main" id="{E43FE0B1-7F87-724F-9A50-AA86651A0174}"/>
                </a:ext>
              </a:extLst>
            </p:cNvPr>
            <p:cNvSpPr/>
            <p:nvPr/>
          </p:nvSpPr>
          <p:spPr>
            <a:xfrm>
              <a:off x="0" y="4855500"/>
              <a:ext cx="571500" cy="288000"/>
            </a:xfrm>
            <a:prstGeom prst="rect">
              <a:avLst/>
            </a:prstGeom>
            <a:solidFill>
              <a:srgbClr val="BB1B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sz="600" noProof="0">
                <a:latin typeface="Verdana"/>
              </a:endParaRPr>
            </a:p>
          </p:txBody>
        </p:sp>
      </p:grpSp>
      <p:sp>
        <p:nvSpPr>
          <p:cNvPr id="52" name="Rectangle 6">
            <a:extLst>
              <a:ext uri="{FF2B5EF4-FFF2-40B4-BE49-F238E27FC236}">
                <a16:creationId xmlns:a16="http://schemas.microsoft.com/office/drawing/2014/main" id="{50CB833F-1DD6-FC4A-8DA8-8820B433603E}"/>
              </a:ext>
            </a:extLst>
          </p:cNvPr>
          <p:cNvSpPr/>
          <p:nvPr/>
        </p:nvSpPr>
        <p:spPr>
          <a:xfrm>
            <a:off x="7429500" y="0"/>
            <a:ext cx="1714500" cy="121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latin typeface="Verdana"/>
            </a:endParaRPr>
          </a:p>
        </p:txBody>
      </p:sp>
      <p:sp>
        <p:nvSpPr>
          <p:cNvPr id="124" name="TextBox 7">
            <a:extLst>
              <a:ext uri="{FF2B5EF4-FFF2-40B4-BE49-F238E27FC236}">
                <a16:creationId xmlns:a16="http://schemas.microsoft.com/office/drawing/2014/main" id="{5DF89C9E-5C7B-B34F-AE0D-7D4649DD7A85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Tittelslide negativ</a:t>
            </a:r>
          </a:p>
        </p:txBody>
      </p:sp>
      <p:sp>
        <p:nvSpPr>
          <p:cNvPr id="125" name="TextBox 170">
            <a:extLst>
              <a:ext uri="{FF2B5EF4-FFF2-40B4-BE49-F238E27FC236}">
                <a16:creationId xmlns:a16="http://schemas.microsoft.com/office/drawing/2014/main" id="{99E7896A-4E49-B14D-8E7D-4CD7FE96FAC0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grpSp>
        <p:nvGrpSpPr>
          <p:cNvPr id="126" name="Gruppe 125">
            <a:extLst>
              <a:ext uri="{FF2B5EF4-FFF2-40B4-BE49-F238E27FC236}">
                <a16:creationId xmlns:a16="http://schemas.microsoft.com/office/drawing/2014/main" id="{DD05BEB3-434C-E742-A5C0-2163F90BB48C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C1512ACD-A95D-F942-9C88-D93BC1D4899A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D412A91A-D495-0145-A32F-91CD62304A2C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4B4324F6-2AB1-BD4A-8A57-F03E09BBFD0C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D97E548C-D323-7843-B479-CBEDD6A5E36F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21F8FD1D-004D-094C-82C0-0538984429BC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8A1A1256-E904-184F-B559-D5C2055FFC5E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6DF04F75-EAF7-0D4E-9C31-53752A8CD3F7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7D83906D-DA77-AB4B-833B-4AF940DA84F0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9E30CC5F-5298-7745-916E-88F3F198E25D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BE7F7E1C-316F-AB40-B45C-A83D72AC2D1E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E87D3B17-7F2E-114E-8E50-4C04B1FF30B0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6F1D4B9C-5368-A742-AD5B-FE71337FF065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DF0334C1-E79B-5149-ABA4-52FED42F8185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F8B27419-71FB-F34E-8ADB-C1B639A68E3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AB5A866C-9C2B-8D4B-9B49-BA1992CF9A89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699EAEB7-0B66-4E43-8F19-1E84ADD45FF2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610E6606-4584-F749-AC73-CFB057619634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6382CB2D-BFA2-A140-BF77-1E81F8CEB4E5}"/>
              </a:ext>
            </a:extLst>
          </p:cNvPr>
          <p:cNvGrpSpPr/>
          <p:nvPr/>
        </p:nvGrpSpPr>
        <p:grpSpPr>
          <a:xfrm>
            <a:off x="-339073" y="1"/>
            <a:ext cx="180000" cy="4852800"/>
            <a:chOff x="-583532" y="1"/>
            <a:chExt cx="372980" cy="4852800"/>
          </a:xfrm>
        </p:grpSpPr>
        <p:cxnSp>
          <p:nvCxnSpPr>
            <p:cNvPr id="146" name="Rett linje 145">
              <a:extLst>
                <a:ext uri="{FF2B5EF4-FFF2-40B4-BE49-F238E27FC236}">
                  <a16:creationId xmlns:a16="http://schemas.microsoft.com/office/drawing/2014/main" id="{312187E5-6ACA-C841-BE9D-7CBA06F4433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tt linje 146">
              <a:extLst>
                <a:ext uri="{FF2B5EF4-FFF2-40B4-BE49-F238E27FC236}">
                  <a16:creationId xmlns:a16="http://schemas.microsoft.com/office/drawing/2014/main" id="{2BADDB43-4324-F54A-887B-4BD178BAD24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46663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AEA6959A-0503-7E4F-BA01-B7D399F476C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Rett linje 148">
              <a:extLst>
                <a:ext uri="{FF2B5EF4-FFF2-40B4-BE49-F238E27FC236}">
                  <a16:creationId xmlns:a16="http://schemas.microsoft.com/office/drawing/2014/main" id="{99EF897B-A3F1-0242-9C17-D52E4BDADB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3B57B7E5-2B8D-AA4B-9544-33945E77B6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Rett linje 150">
              <a:extLst>
                <a:ext uri="{FF2B5EF4-FFF2-40B4-BE49-F238E27FC236}">
                  <a16:creationId xmlns:a16="http://schemas.microsoft.com/office/drawing/2014/main" id="{0C9A8339-AB10-A348-BEE5-20DB3083755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1BB287D4-6121-0142-9AC7-D3E2AAF6A57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tt linje 152">
              <a:extLst>
                <a:ext uri="{FF2B5EF4-FFF2-40B4-BE49-F238E27FC236}">
                  <a16:creationId xmlns:a16="http://schemas.microsoft.com/office/drawing/2014/main" id="{918A8717-7729-4542-9C61-A3D1BD2F143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tt linje 153">
              <a:extLst>
                <a:ext uri="{FF2B5EF4-FFF2-40B4-BE49-F238E27FC236}">
                  <a16:creationId xmlns:a16="http://schemas.microsoft.com/office/drawing/2014/main" id="{F9BCB735-078D-4349-B766-70BE14B85FC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TekstSylinder 154">
            <a:extLst>
              <a:ext uri="{FF2B5EF4-FFF2-40B4-BE49-F238E27FC236}">
                <a16:creationId xmlns:a16="http://schemas.microsoft.com/office/drawing/2014/main" id="{CEFB893D-D6C5-AF4B-94CB-6520958FDEB8}"/>
              </a:ext>
            </a:extLst>
          </p:cNvPr>
          <p:cNvSpPr txBox="1"/>
          <p:nvPr/>
        </p:nvSpPr>
        <p:spPr>
          <a:xfrm>
            <a:off x="0" y="5538944"/>
            <a:ext cx="391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Fotobruk. </a:t>
            </a:r>
            <a:r>
              <a:rPr lang="nb-NO" sz="800" b="0" dirty="0"/>
              <a:t>Bilder må ikke komprimeres så de blir mindre enn 220 </a:t>
            </a:r>
            <a:r>
              <a:rPr lang="nb-NO" sz="800" b="0" dirty="0" err="1"/>
              <a:t>ppt</a:t>
            </a:r>
            <a:r>
              <a:rPr lang="nb-NO" sz="800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Rettigheter.</a:t>
            </a:r>
            <a:r>
              <a:rPr lang="nb-NO" sz="800" b="0" dirty="0"/>
              <a:t> Det er ikke lov å kopiere/bruke bilder uten at rettigheter er avklart med fotograf/bildebyrå.</a:t>
            </a:r>
            <a:endParaRPr lang="en-GB" sz="800" b="1" dirty="0"/>
          </a:p>
        </p:txBody>
      </p:sp>
      <p:grpSp>
        <p:nvGrpSpPr>
          <p:cNvPr id="222" name="Gruppe 221">
            <a:extLst>
              <a:ext uri="{FF2B5EF4-FFF2-40B4-BE49-F238E27FC236}">
                <a16:creationId xmlns:a16="http://schemas.microsoft.com/office/drawing/2014/main" id="{A6511440-6367-4340-B00E-D26DE23DA14B}"/>
              </a:ext>
            </a:extLst>
          </p:cNvPr>
          <p:cNvGrpSpPr/>
          <p:nvPr/>
        </p:nvGrpSpPr>
        <p:grpSpPr>
          <a:xfrm>
            <a:off x="3552576" y="-852721"/>
            <a:ext cx="5683747" cy="649492"/>
            <a:chOff x="-22341" y="-1245533"/>
            <a:chExt cx="5683747" cy="649492"/>
          </a:xfrm>
        </p:grpSpPr>
        <p:sp>
          <p:nvSpPr>
            <p:cNvPr id="223" name="Rektangel 222">
              <a:extLst>
                <a:ext uri="{FF2B5EF4-FFF2-40B4-BE49-F238E27FC236}">
                  <a16:creationId xmlns:a16="http://schemas.microsoft.com/office/drawing/2014/main" id="{5686667C-4C60-1048-B0D6-25C3E0001B19}"/>
                </a:ext>
              </a:extLst>
            </p:cNvPr>
            <p:cNvSpPr/>
            <p:nvPr/>
          </p:nvSpPr>
          <p:spPr>
            <a:xfrm>
              <a:off x="-22341" y="-1245533"/>
              <a:ext cx="5610342" cy="64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24" name="Gruppe 223">
              <a:extLst>
                <a:ext uri="{FF2B5EF4-FFF2-40B4-BE49-F238E27FC236}">
                  <a16:creationId xmlns:a16="http://schemas.microsoft.com/office/drawing/2014/main" id="{3243F786-401E-B249-A205-193C398AC15B}"/>
                </a:ext>
              </a:extLst>
            </p:cNvPr>
            <p:cNvGrpSpPr/>
            <p:nvPr/>
          </p:nvGrpSpPr>
          <p:grpSpPr>
            <a:xfrm>
              <a:off x="35315" y="-1189384"/>
              <a:ext cx="443202" cy="461183"/>
              <a:chOff x="35315" y="-697453"/>
              <a:chExt cx="443202" cy="461183"/>
            </a:xfrm>
          </p:grpSpPr>
          <p:grpSp>
            <p:nvGrpSpPr>
              <p:cNvPr id="282" name="Gruppe 281">
                <a:extLst>
                  <a:ext uri="{FF2B5EF4-FFF2-40B4-BE49-F238E27FC236}">
                    <a16:creationId xmlns:a16="http://schemas.microsoft.com/office/drawing/2014/main" id="{C8802F8F-5A8B-334F-B0D2-6FFB824EDA21}"/>
                  </a:ext>
                </a:extLst>
              </p:cNvPr>
              <p:cNvGrpSpPr/>
              <p:nvPr/>
            </p:nvGrpSpPr>
            <p:grpSpPr>
              <a:xfrm>
                <a:off x="35315" y="-697453"/>
                <a:ext cx="443202" cy="349568"/>
                <a:chOff x="6553116" y="-980340"/>
                <a:chExt cx="443202" cy="349568"/>
              </a:xfrm>
            </p:grpSpPr>
            <p:sp>
              <p:nvSpPr>
                <p:cNvPr id="284" name="Rectangle 161">
                  <a:extLst>
                    <a:ext uri="{FF2B5EF4-FFF2-40B4-BE49-F238E27FC236}">
                      <a16:creationId xmlns:a16="http://schemas.microsoft.com/office/drawing/2014/main" id="{E79CC5D5-F838-EE4F-AE3C-80ACD35BD444}"/>
                    </a:ext>
                  </a:extLst>
                </p:cNvPr>
                <p:cNvSpPr/>
                <p:nvPr/>
              </p:nvSpPr>
              <p:spPr>
                <a:xfrm>
                  <a:off x="6553116" y="-980340"/>
                  <a:ext cx="396000" cy="34956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85" name="TextBox 162">
                  <a:extLst>
                    <a:ext uri="{FF2B5EF4-FFF2-40B4-BE49-F238E27FC236}">
                      <a16:creationId xmlns:a16="http://schemas.microsoft.com/office/drawing/2014/main" id="{5ACA57EE-5652-C848-9CB4-39BB7B7E6F5A}"/>
                    </a:ext>
                  </a:extLst>
                </p:cNvPr>
                <p:cNvSpPr txBox="1"/>
                <p:nvPr/>
              </p:nvSpPr>
              <p:spPr>
                <a:xfrm>
                  <a:off x="6572166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83" name="TekstSylinder 282">
                <a:extLst>
                  <a:ext uri="{FF2B5EF4-FFF2-40B4-BE49-F238E27FC236}">
                    <a16:creationId xmlns:a16="http://schemas.microsoft.com/office/drawing/2014/main" id="{407D8BC0-C827-A547-B5E2-FC3E8E34A65E}"/>
                  </a:ext>
                </a:extLst>
              </p:cNvPr>
              <p:cNvSpPr txBox="1"/>
              <p:nvPr/>
            </p:nvSpPr>
            <p:spPr>
              <a:xfrm>
                <a:off x="35315" y="-313214"/>
                <a:ext cx="14587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RED</a:t>
                </a:r>
              </a:p>
            </p:txBody>
          </p:sp>
        </p:grpSp>
        <p:grpSp>
          <p:nvGrpSpPr>
            <p:cNvPr id="225" name="Gruppe 224">
              <a:extLst>
                <a:ext uri="{FF2B5EF4-FFF2-40B4-BE49-F238E27FC236}">
                  <a16:creationId xmlns:a16="http://schemas.microsoft.com/office/drawing/2014/main" id="{0FD53177-AD39-EB4F-9E98-A33CD4858BD4}"/>
                </a:ext>
              </a:extLst>
            </p:cNvPr>
            <p:cNvGrpSpPr/>
            <p:nvPr/>
          </p:nvGrpSpPr>
          <p:grpSpPr>
            <a:xfrm>
              <a:off x="539369" y="-1189384"/>
              <a:ext cx="396000" cy="538127"/>
              <a:chOff x="466630" y="-697453"/>
              <a:chExt cx="396000" cy="538127"/>
            </a:xfrm>
          </p:grpSpPr>
          <p:grpSp>
            <p:nvGrpSpPr>
              <p:cNvPr id="278" name="Gruppe 277">
                <a:extLst>
                  <a:ext uri="{FF2B5EF4-FFF2-40B4-BE49-F238E27FC236}">
                    <a16:creationId xmlns:a16="http://schemas.microsoft.com/office/drawing/2014/main" id="{48D1598F-F835-7545-A831-A82CC1CB6707}"/>
                  </a:ext>
                </a:extLst>
              </p:cNvPr>
              <p:cNvGrpSpPr/>
              <p:nvPr/>
            </p:nvGrpSpPr>
            <p:grpSpPr>
              <a:xfrm>
                <a:off x="466630" y="-697453"/>
                <a:ext cx="396000" cy="349568"/>
                <a:chOff x="6553116" y="-1449066"/>
                <a:chExt cx="396000" cy="349568"/>
              </a:xfrm>
            </p:grpSpPr>
            <p:sp>
              <p:nvSpPr>
                <p:cNvPr id="280" name="Rectangle 161">
                  <a:extLst>
                    <a:ext uri="{FF2B5EF4-FFF2-40B4-BE49-F238E27FC236}">
                      <a16:creationId xmlns:a16="http://schemas.microsoft.com/office/drawing/2014/main" id="{3B71E415-B59F-3543-9F99-6A7D8141A625}"/>
                    </a:ext>
                  </a:extLst>
                </p:cNvPr>
                <p:cNvSpPr/>
                <p:nvPr/>
              </p:nvSpPr>
              <p:spPr>
                <a:xfrm>
                  <a:off x="6553116" y="-1449066"/>
                  <a:ext cx="396000" cy="349568"/>
                </a:xfrm>
                <a:prstGeom prst="rect">
                  <a:avLst/>
                </a:prstGeom>
                <a:solidFill>
                  <a:srgbClr val="BB1B1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81" name="TextBox 162">
                  <a:extLst>
                    <a:ext uri="{FF2B5EF4-FFF2-40B4-BE49-F238E27FC236}">
                      <a16:creationId xmlns:a16="http://schemas.microsoft.com/office/drawing/2014/main" id="{FBCDBFCD-A82E-3B4C-87EE-95AA64652E66}"/>
                    </a:ext>
                  </a:extLst>
                </p:cNvPr>
                <p:cNvSpPr txBox="1"/>
                <p:nvPr/>
              </p:nvSpPr>
              <p:spPr>
                <a:xfrm>
                  <a:off x="6572166" y="-1202696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79" name="TekstSylinder 278">
                <a:extLst>
                  <a:ext uri="{FF2B5EF4-FFF2-40B4-BE49-F238E27FC236}">
                    <a16:creationId xmlns:a16="http://schemas.microsoft.com/office/drawing/2014/main" id="{46360842-A7FD-824B-9048-2B1B9AF9E744}"/>
                  </a:ext>
                </a:extLst>
              </p:cNvPr>
              <p:cNvSpPr txBox="1"/>
              <p:nvPr/>
            </p:nvSpPr>
            <p:spPr>
              <a:xfrm>
                <a:off x="466630" y="-313214"/>
                <a:ext cx="18274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DARK</a:t>
                </a:r>
                <a:br>
                  <a:rPr lang="nb-NO" sz="500" dirty="0"/>
                </a:br>
                <a:r>
                  <a:rPr lang="nb-NO" sz="500" dirty="0"/>
                  <a:t>RED*</a:t>
                </a:r>
              </a:p>
            </p:txBody>
          </p:sp>
        </p:grpSp>
        <p:grpSp>
          <p:nvGrpSpPr>
            <p:cNvPr id="226" name="Gruppe 225">
              <a:extLst>
                <a:ext uri="{FF2B5EF4-FFF2-40B4-BE49-F238E27FC236}">
                  <a16:creationId xmlns:a16="http://schemas.microsoft.com/office/drawing/2014/main" id="{50D15E56-2C2E-4745-82DB-BCD61E68F7C1}"/>
                </a:ext>
              </a:extLst>
            </p:cNvPr>
            <p:cNvGrpSpPr/>
            <p:nvPr/>
          </p:nvGrpSpPr>
          <p:grpSpPr>
            <a:xfrm>
              <a:off x="996221" y="-1189384"/>
              <a:ext cx="396000" cy="461183"/>
              <a:chOff x="904875" y="-697453"/>
              <a:chExt cx="396000" cy="461183"/>
            </a:xfrm>
          </p:grpSpPr>
          <p:grpSp>
            <p:nvGrpSpPr>
              <p:cNvPr id="273" name="Gruppe 272">
                <a:extLst>
                  <a:ext uri="{FF2B5EF4-FFF2-40B4-BE49-F238E27FC236}">
                    <a16:creationId xmlns:a16="http://schemas.microsoft.com/office/drawing/2014/main" id="{B7C6BD69-9A80-6F46-A78D-FA4ED8405934}"/>
                  </a:ext>
                </a:extLst>
              </p:cNvPr>
              <p:cNvGrpSpPr/>
              <p:nvPr/>
            </p:nvGrpSpPr>
            <p:grpSpPr>
              <a:xfrm>
                <a:off x="904875" y="-697453"/>
                <a:ext cx="396000" cy="349568"/>
                <a:chOff x="3239580" y="-980340"/>
                <a:chExt cx="396000" cy="349568"/>
              </a:xfrm>
            </p:grpSpPr>
            <p:sp>
              <p:nvSpPr>
                <p:cNvPr id="275" name="Rectangle 43">
                  <a:extLst>
                    <a:ext uri="{FF2B5EF4-FFF2-40B4-BE49-F238E27FC236}">
                      <a16:creationId xmlns:a16="http://schemas.microsoft.com/office/drawing/2014/main" id="{ED21C414-5E5E-3944-8C0F-B591F2D88955}"/>
                    </a:ext>
                  </a:extLst>
                </p:cNvPr>
                <p:cNvSpPr/>
                <p:nvPr/>
              </p:nvSpPr>
              <p:spPr>
                <a:xfrm>
                  <a:off x="3239580" y="-980340"/>
                  <a:ext cx="396000" cy="349568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76" name="TextBox 44">
                  <a:extLst>
                    <a:ext uri="{FF2B5EF4-FFF2-40B4-BE49-F238E27FC236}">
                      <a16:creationId xmlns:a16="http://schemas.microsoft.com/office/drawing/2014/main" id="{9187B57C-5E64-9B47-A0B8-9B8EC71CB8DD}"/>
                    </a:ext>
                  </a:extLst>
                </p:cNvPr>
                <p:cNvSpPr txBox="1"/>
                <p:nvPr/>
              </p:nvSpPr>
              <p:spPr>
                <a:xfrm>
                  <a:off x="3258630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277" name="TextBox 45">
                  <a:extLst>
                    <a:ext uri="{FF2B5EF4-FFF2-40B4-BE49-F238E27FC236}">
                      <a16:creationId xmlns:a16="http://schemas.microsoft.com/office/drawing/2014/main" id="{E1A53C0A-6E52-A642-A001-365AE5178972}"/>
                    </a:ext>
                  </a:extLst>
                </p:cNvPr>
                <p:cNvSpPr txBox="1"/>
                <p:nvPr/>
              </p:nvSpPr>
              <p:spPr>
                <a:xfrm>
                  <a:off x="3258630" y="-839071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274" name="TekstSylinder 273">
                <a:extLst>
                  <a:ext uri="{FF2B5EF4-FFF2-40B4-BE49-F238E27FC236}">
                    <a16:creationId xmlns:a16="http://schemas.microsoft.com/office/drawing/2014/main" id="{055ADC60-B378-504E-87B6-217581D81BD8}"/>
                  </a:ext>
                </a:extLst>
              </p:cNvPr>
              <p:cNvSpPr txBox="1"/>
              <p:nvPr/>
            </p:nvSpPr>
            <p:spPr>
              <a:xfrm>
                <a:off x="904875" y="-313214"/>
                <a:ext cx="246862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WHITE</a:t>
                </a:r>
              </a:p>
            </p:txBody>
          </p:sp>
        </p:grpSp>
        <p:grpSp>
          <p:nvGrpSpPr>
            <p:cNvPr id="227" name="Gruppe 226">
              <a:extLst>
                <a:ext uri="{FF2B5EF4-FFF2-40B4-BE49-F238E27FC236}">
                  <a16:creationId xmlns:a16="http://schemas.microsoft.com/office/drawing/2014/main" id="{008C6653-3093-5E48-B555-836A9AAA10D1}"/>
                </a:ext>
              </a:extLst>
            </p:cNvPr>
            <p:cNvGrpSpPr/>
            <p:nvPr/>
          </p:nvGrpSpPr>
          <p:grpSpPr>
            <a:xfrm>
              <a:off x="1453073" y="-1189384"/>
              <a:ext cx="396000" cy="461183"/>
              <a:chOff x="1372682" y="-697453"/>
              <a:chExt cx="396000" cy="461183"/>
            </a:xfrm>
          </p:grpSpPr>
          <p:grpSp>
            <p:nvGrpSpPr>
              <p:cNvPr id="268" name="Gruppe 267">
                <a:extLst>
                  <a:ext uri="{FF2B5EF4-FFF2-40B4-BE49-F238E27FC236}">
                    <a16:creationId xmlns:a16="http://schemas.microsoft.com/office/drawing/2014/main" id="{336B7A9D-4843-2644-8723-701F5786BDF3}"/>
                  </a:ext>
                </a:extLst>
              </p:cNvPr>
              <p:cNvGrpSpPr/>
              <p:nvPr/>
            </p:nvGrpSpPr>
            <p:grpSpPr>
              <a:xfrm>
                <a:off x="1372682" y="-697453"/>
                <a:ext cx="396000" cy="349568"/>
                <a:chOff x="3882631" y="-980340"/>
                <a:chExt cx="396000" cy="349568"/>
              </a:xfrm>
            </p:grpSpPr>
            <p:sp>
              <p:nvSpPr>
                <p:cNvPr id="270" name="Rectangle 167">
                  <a:extLst>
                    <a:ext uri="{FF2B5EF4-FFF2-40B4-BE49-F238E27FC236}">
                      <a16:creationId xmlns:a16="http://schemas.microsoft.com/office/drawing/2014/main" id="{25B6EC27-3BF6-DB48-BA25-3887978432F9}"/>
                    </a:ext>
                  </a:extLst>
                </p:cNvPr>
                <p:cNvSpPr/>
                <p:nvPr/>
              </p:nvSpPr>
              <p:spPr>
                <a:xfrm>
                  <a:off x="3882631" y="-980340"/>
                  <a:ext cx="396000" cy="3495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71" name="TextBox 168">
                  <a:extLst>
                    <a:ext uri="{FF2B5EF4-FFF2-40B4-BE49-F238E27FC236}">
                      <a16:creationId xmlns:a16="http://schemas.microsoft.com/office/drawing/2014/main" id="{EA5FCD33-6107-5242-BB24-897B095F1BDA}"/>
                    </a:ext>
                  </a:extLst>
                </p:cNvPr>
                <p:cNvSpPr txBox="1"/>
                <p:nvPr/>
              </p:nvSpPr>
              <p:spPr>
                <a:xfrm>
                  <a:off x="3901681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272" name="TextBox 169">
                  <a:extLst>
                    <a:ext uri="{FF2B5EF4-FFF2-40B4-BE49-F238E27FC236}">
                      <a16:creationId xmlns:a16="http://schemas.microsoft.com/office/drawing/2014/main" id="{B90E39EE-4BF3-994D-A75B-4C9C6B1551C8}"/>
                    </a:ext>
                  </a:extLst>
                </p:cNvPr>
                <p:cNvSpPr txBox="1"/>
                <p:nvPr/>
              </p:nvSpPr>
              <p:spPr>
                <a:xfrm>
                  <a:off x="3901681" y="-839071"/>
                  <a:ext cx="271001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269" name="TekstSylinder 268">
                <a:extLst>
                  <a:ext uri="{FF2B5EF4-FFF2-40B4-BE49-F238E27FC236}">
                    <a16:creationId xmlns:a16="http://schemas.microsoft.com/office/drawing/2014/main" id="{DC0FC813-9A48-D349-8089-9645D00B5702}"/>
                  </a:ext>
                </a:extLst>
              </p:cNvPr>
              <p:cNvSpPr txBox="1"/>
              <p:nvPr/>
            </p:nvSpPr>
            <p:spPr>
              <a:xfrm>
                <a:off x="1372682" y="-313214"/>
                <a:ext cx="201978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SAND</a:t>
                </a:r>
              </a:p>
            </p:txBody>
          </p:sp>
        </p:grpSp>
        <p:grpSp>
          <p:nvGrpSpPr>
            <p:cNvPr id="228" name="Gruppe 227">
              <a:extLst>
                <a:ext uri="{FF2B5EF4-FFF2-40B4-BE49-F238E27FC236}">
                  <a16:creationId xmlns:a16="http://schemas.microsoft.com/office/drawing/2014/main" id="{EF9CAD07-86A7-1E4E-8A2F-569383F73B50}"/>
                </a:ext>
              </a:extLst>
            </p:cNvPr>
            <p:cNvGrpSpPr/>
            <p:nvPr/>
          </p:nvGrpSpPr>
          <p:grpSpPr>
            <a:xfrm>
              <a:off x="1909925" y="-1189384"/>
              <a:ext cx="396000" cy="461183"/>
              <a:chOff x="1834934" y="-697453"/>
              <a:chExt cx="396000" cy="461183"/>
            </a:xfrm>
          </p:grpSpPr>
          <p:grpSp>
            <p:nvGrpSpPr>
              <p:cNvPr id="264" name="Gruppe 263">
                <a:extLst>
                  <a:ext uri="{FF2B5EF4-FFF2-40B4-BE49-F238E27FC236}">
                    <a16:creationId xmlns:a16="http://schemas.microsoft.com/office/drawing/2014/main" id="{0E4BB3C2-A94E-5F48-9466-567B3EE90121}"/>
                  </a:ext>
                </a:extLst>
              </p:cNvPr>
              <p:cNvGrpSpPr/>
              <p:nvPr/>
            </p:nvGrpSpPr>
            <p:grpSpPr>
              <a:xfrm>
                <a:off x="1834934" y="-697453"/>
                <a:ext cx="396000" cy="349568"/>
                <a:chOff x="4623963" y="-1449066"/>
                <a:chExt cx="396000" cy="349568"/>
              </a:xfrm>
            </p:grpSpPr>
            <p:sp>
              <p:nvSpPr>
                <p:cNvPr id="266" name="Rectangle 167">
                  <a:extLst>
                    <a:ext uri="{FF2B5EF4-FFF2-40B4-BE49-F238E27FC236}">
                      <a16:creationId xmlns:a16="http://schemas.microsoft.com/office/drawing/2014/main" id="{77D0B8A5-3907-E949-BCC5-E74E85C63520}"/>
                    </a:ext>
                  </a:extLst>
                </p:cNvPr>
                <p:cNvSpPr/>
                <p:nvPr/>
              </p:nvSpPr>
              <p:spPr>
                <a:xfrm>
                  <a:off x="4623963" y="-1449066"/>
                  <a:ext cx="396000" cy="349568"/>
                </a:xfrm>
                <a:prstGeom prst="rect">
                  <a:avLst/>
                </a:prstGeom>
                <a:solidFill>
                  <a:srgbClr val="E6D1B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67" name="TextBox 168">
                  <a:extLst>
                    <a:ext uri="{FF2B5EF4-FFF2-40B4-BE49-F238E27FC236}">
                      <a16:creationId xmlns:a16="http://schemas.microsoft.com/office/drawing/2014/main" id="{2CBCA8B4-C82C-0E4B-8F10-B896CDC41E94}"/>
                    </a:ext>
                  </a:extLst>
                </p:cNvPr>
                <p:cNvSpPr txBox="1"/>
                <p:nvPr/>
              </p:nvSpPr>
              <p:spPr>
                <a:xfrm>
                  <a:off x="4643013" y="-1428267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65" name="TekstSylinder 264">
                <a:extLst>
                  <a:ext uri="{FF2B5EF4-FFF2-40B4-BE49-F238E27FC236}">
                    <a16:creationId xmlns:a16="http://schemas.microsoft.com/office/drawing/2014/main" id="{17A7C47F-6F6C-2C42-A337-F7D47E271D70}"/>
                  </a:ext>
                </a:extLst>
              </p:cNvPr>
              <p:cNvSpPr txBox="1"/>
              <p:nvPr/>
            </p:nvSpPr>
            <p:spPr>
              <a:xfrm>
                <a:off x="1834934" y="-313214"/>
                <a:ext cx="22442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NUDE*</a:t>
                </a:r>
              </a:p>
            </p:txBody>
          </p:sp>
        </p:grpSp>
        <p:grpSp>
          <p:nvGrpSpPr>
            <p:cNvPr id="229" name="Gruppe 228">
              <a:extLst>
                <a:ext uri="{FF2B5EF4-FFF2-40B4-BE49-F238E27FC236}">
                  <a16:creationId xmlns:a16="http://schemas.microsoft.com/office/drawing/2014/main" id="{964C9607-18D1-5E40-9F4E-8BEB5C009E27}"/>
                </a:ext>
              </a:extLst>
            </p:cNvPr>
            <p:cNvGrpSpPr/>
            <p:nvPr/>
          </p:nvGrpSpPr>
          <p:grpSpPr>
            <a:xfrm>
              <a:off x="2366777" y="-1189384"/>
              <a:ext cx="396000" cy="461183"/>
              <a:chOff x="2290667" y="-697453"/>
              <a:chExt cx="396000" cy="461183"/>
            </a:xfrm>
          </p:grpSpPr>
          <p:grpSp>
            <p:nvGrpSpPr>
              <p:cNvPr id="260" name="Gruppe 259">
                <a:extLst>
                  <a:ext uri="{FF2B5EF4-FFF2-40B4-BE49-F238E27FC236}">
                    <a16:creationId xmlns:a16="http://schemas.microsoft.com/office/drawing/2014/main" id="{E19FD2E4-6B1F-D647-8285-1E24710021EA}"/>
                  </a:ext>
                </a:extLst>
              </p:cNvPr>
              <p:cNvGrpSpPr/>
              <p:nvPr/>
            </p:nvGrpSpPr>
            <p:grpSpPr>
              <a:xfrm>
                <a:off x="2290667" y="-697453"/>
                <a:ext cx="396000" cy="349568"/>
                <a:chOff x="4623963" y="-1840952"/>
                <a:chExt cx="396000" cy="349568"/>
              </a:xfrm>
            </p:grpSpPr>
            <p:sp>
              <p:nvSpPr>
                <p:cNvPr id="262" name="Rectangle 167">
                  <a:extLst>
                    <a:ext uri="{FF2B5EF4-FFF2-40B4-BE49-F238E27FC236}">
                      <a16:creationId xmlns:a16="http://schemas.microsoft.com/office/drawing/2014/main" id="{CAEE5920-E545-564C-9DFC-9C7F22736F8D}"/>
                    </a:ext>
                  </a:extLst>
                </p:cNvPr>
                <p:cNvSpPr/>
                <p:nvPr/>
              </p:nvSpPr>
              <p:spPr>
                <a:xfrm>
                  <a:off x="4623963" y="-1840952"/>
                  <a:ext cx="396000" cy="349568"/>
                </a:xfrm>
                <a:prstGeom prst="rect">
                  <a:avLst/>
                </a:prstGeom>
                <a:solidFill>
                  <a:srgbClr val="77665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63" name="TextBox 162">
                  <a:extLst>
                    <a:ext uri="{FF2B5EF4-FFF2-40B4-BE49-F238E27FC236}">
                      <a16:creationId xmlns:a16="http://schemas.microsoft.com/office/drawing/2014/main" id="{693F33A9-5E71-D645-898A-C1E5B0F09B3C}"/>
                    </a:ext>
                  </a:extLst>
                </p:cNvPr>
                <p:cNvSpPr txBox="1"/>
                <p:nvPr/>
              </p:nvSpPr>
              <p:spPr>
                <a:xfrm>
                  <a:off x="4643013" y="-1625318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61" name="TekstSylinder 260">
                <a:extLst>
                  <a:ext uri="{FF2B5EF4-FFF2-40B4-BE49-F238E27FC236}">
                    <a16:creationId xmlns:a16="http://schemas.microsoft.com/office/drawing/2014/main" id="{A0790641-B6B2-CB4A-BC36-12E510A43AB0}"/>
                  </a:ext>
                </a:extLst>
              </p:cNvPr>
              <p:cNvSpPr txBox="1"/>
              <p:nvPr/>
            </p:nvSpPr>
            <p:spPr>
              <a:xfrm>
                <a:off x="2290667" y="-313214"/>
                <a:ext cx="179536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DUST</a:t>
                </a:r>
              </a:p>
            </p:txBody>
          </p:sp>
        </p:grpSp>
        <p:grpSp>
          <p:nvGrpSpPr>
            <p:cNvPr id="230" name="Gruppe 229">
              <a:extLst>
                <a:ext uri="{FF2B5EF4-FFF2-40B4-BE49-F238E27FC236}">
                  <a16:creationId xmlns:a16="http://schemas.microsoft.com/office/drawing/2014/main" id="{AA8E3271-BFD1-2C4B-8229-60D12F5D9DB6}"/>
                </a:ext>
              </a:extLst>
            </p:cNvPr>
            <p:cNvGrpSpPr/>
            <p:nvPr/>
          </p:nvGrpSpPr>
          <p:grpSpPr>
            <a:xfrm>
              <a:off x="2823629" y="-1189384"/>
              <a:ext cx="396000" cy="461183"/>
              <a:chOff x="2746400" y="-697453"/>
              <a:chExt cx="396000" cy="461183"/>
            </a:xfrm>
          </p:grpSpPr>
          <p:grpSp>
            <p:nvGrpSpPr>
              <p:cNvPr id="256" name="Gruppe 255">
                <a:extLst>
                  <a:ext uri="{FF2B5EF4-FFF2-40B4-BE49-F238E27FC236}">
                    <a16:creationId xmlns:a16="http://schemas.microsoft.com/office/drawing/2014/main" id="{903D83CF-47BE-2144-81B2-183276D27165}"/>
                  </a:ext>
                </a:extLst>
              </p:cNvPr>
              <p:cNvGrpSpPr/>
              <p:nvPr/>
            </p:nvGrpSpPr>
            <p:grpSpPr>
              <a:xfrm>
                <a:off x="2746400" y="-697453"/>
                <a:ext cx="396000" cy="349568"/>
                <a:chOff x="5267014" y="-1359550"/>
                <a:chExt cx="396000" cy="349568"/>
              </a:xfrm>
            </p:grpSpPr>
            <p:sp>
              <p:nvSpPr>
                <p:cNvPr id="258" name="Rectangle 165">
                  <a:extLst>
                    <a:ext uri="{FF2B5EF4-FFF2-40B4-BE49-F238E27FC236}">
                      <a16:creationId xmlns:a16="http://schemas.microsoft.com/office/drawing/2014/main" id="{3AD89343-6239-0641-99C0-F1077EC30D33}"/>
                    </a:ext>
                  </a:extLst>
                </p:cNvPr>
                <p:cNvSpPr/>
                <p:nvPr/>
              </p:nvSpPr>
              <p:spPr>
                <a:xfrm>
                  <a:off x="5267014" y="-1359550"/>
                  <a:ext cx="396000" cy="349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59" name="TextBox 166">
                  <a:extLst>
                    <a:ext uri="{FF2B5EF4-FFF2-40B4-BE49-F238E27FC236}">
                      <a16:creationId xmlns:a16="http://schemas.microsoft.com/office/drawing/2014/main" id="{5696B817-4D2B-534D-B869-EB626959171C}"/>
                    </a:ext>
                  </a:extLst>
                </p:cNvPr>
                <p:cNvSpPr txBox="1"/>
                <p:nvPr/>
              </p:nvSpPr>
              <p:spPr>
                <a:xfrm>
                  <a:off x="5286064" y="-132338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57" name="TekstSylinder 256">
                <a:extLst>
                  <a:ext uri="{FF2B5EF4-FFF2-40B4-BE49-F238E27FC236}">
                    <a16:creationId xmlns:a16="http://schemas.microsoft.com/office/drawing/2014/main" id="{48AD0F05-EBF3-B04B-9745-3C34BF396171}"/>
                  </a:ext>
                </a:extLst>
              </p:cNvPr>
              <p:cNvSpPr txBox="1"/>
              <p:nvPr/>
            </p:nvSpPr>
            <p:spPr>
              <a:xfrm>
                <a:off x="2746400" y="-313214"/>
                <a:ext cx="14106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SKY</a:t>
                </a:r>
              </a:p>
            </p:txBody>
          </p:sp>
        </p:grpSp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96A24C4-F7BB-7645-9835-E44334AB2C57}"/>
                </a:ext>
              </a:extLst>
            </p:cNvPr>
            <p:cNvGrpSpPr/>
            <p:nvPr/>
          </p:nvGrpSpPr>
          <p:grpSpPr>
            <a:xfrm>
              <a:off x="3280481" y="-1189384"/>
              <a:ext cx="396000" cy="538126"/>
              <a:chOff x="3217679" y="-697453"/>
              <a:chExt cx="396000" cy="538126"/>
            </a:xfrm>
          </p:grpSpPr>
          <p:grpSp>
            <p:nvGrpSpPr>
              <p:cNvPr id="252" name="Gruppe 251">
                <a:extLst>
                  <a:ext uri="{FF2B5EF4-FFF2-40B4-BE49-F238E27FC236}">
                    <a16:creationId xmlns:a16="http://schemas.microsoft.com/office/drawing/2014/main" id="{846D927E-1FFC-A449-A0B6-835489F64384}"/>
                  </a:ext>
                </a:extLst>
              </p:cNvPr>
              <p:cNvGrpSpPr/>
              <p:nvPr/>
            </p:nvGrpSpPr>
            <p:grpSpPr>
              <a:xfrm>
                <a:off x="3217679" y="-697453"/>
                <a:ext cx="396000" cy="349568"/>
                <a:chOff x="3220310" y="-556498"/>
                <a:chExt cx="396000" cy="349568"/>
              </a:xfrm>
            </p:grpSpPr>
            <p:sp>
              <p:nvSpPr>
                <p:cNvPr id="254" name="Rectangle 163">
                  <a:extLst>
                    <a:ext uri="{FF2B5EF4-FFF2-40B4-BE49-F238E27FC236}">
                      <a16:creationId xmlns:a16="http://schemas.microsoft.com/office/drawing/2014/main" id="{A79236AC-0276-0D40-961A-DF57C70D3C85}"/>
                    </a:ext>
                  </a:extLst>
                </p:cNvPr>
                <p:cNvSpPr/>
                <p:nvPr/>
              </p:nvSpPr>
              <p:spPr>
                <a:xfrm>
                  <a:off x="3220310" y="-556498"/>
                  <a:ext cx="396000" cy="34956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55" name="TextBox 164">
                  <a:extLst>
                    <a:ext uri="{FF2B5EF4-FFF2-40B4-BE49-F238E27FC236}">
                      <a16:creationId xmlns:a16="http://schemas.microsoft.com/office/drawing/2014/main" id="{2896F84C-4716-F045-BEBB-9C947CE9C640}"/>
                    </a:ext>
                  </a:extLst>
                </p:cNvPr>
                <p:cNvSpPr txBox="1"/>
                <p:nvPr/>
              </p:nvSpPr>
              <p:spPr>
                <a:xfrm>
                  <a:off x="3239360" y="-520331"/>
                  <a:ext cx="360000" cy="947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53" name="TekstSylinder 252">
                <a:extLst>
                  <a:ext uri="{FF2B5EF4-FFF2-40B4-BE49-F238E27FC236}">
                    <a16:creationId xmlns:a16="http://schemas.microsoft.com/office/drawing/2014/main" id="{BCA553C8-75A1-4547-9EBC-7C05773E9161}"/>
                  </a:ext>
                </a:extLst>
              </p:cNvPr>
              <p:cNvSpPr txBox="1"/>
              <p:nvPr/>
            </p:nvSpPr>
            <p:spPr>
              <a:xfrm>
                <a:off x="3217679" y="-313215"/>
                <a:ext cx="34300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LIGHT FOREST</a:t>
                </a:r>
              </a:p>
            </p:txBody>
          </p:sp>
        </p:grpSp>
        <p:grpSp>
          <p:nvGrpSpPr>
            <p:cNvPr id="232" name="Gruppe 231">
              <a:extLst>
                <a:ext uri="{FF2B5EF4-FFF2-40B4-BE49-F238E27FC236}">
                  <a16:creationId xmlns:a16="http://schemas.microsoft.com/office/drawing/2014/main" id="{B1B2734B-8C28-9540-BA2B-85B8B4FA8849}"/>
                </a:ext>
              </a:extLst>
            </p:cNvPr>
            <p:cNvGrpSpPr/>
            <p:nvPr/>
          </p:nvGrpSpPr>
          <p:grpSpPr>
            <a:xfrm>
              <a:off x="3737333" y="-1189384"/>
              <a:ext cx="396000" cy="461183"/>
              <a:chOff x="3681229" y="-697453"/>
              <a:chExt cx="396000" cy="461183"/>
            </a:xfrm>
          </p:grpSpPr>
          <p:grpSp>
            <p:nvGrpSpPr>
              <p:cNvPr id="248" name="Gruppe 247">
                <a:extLst>
                  <a:ext uri="{FF2B5EF4-FFF2-40B4-BE49-F238E27FC236}">
                    <a16:creationId xmlns:a16="http://schemas.microsoft.com/office/drawing/2014/main" id="{37506C23-FFB2-B04A-92A6-F865ADFF0C19}"/>
                  </a:ext>
                </a:extLst>
              </p:cNvPr>
              <p:cNvGrpSpPr/>
              <p:nvPr/>
            </p:nvGrpSpPr>
            <p:grpSpPr>
              <a:xfrm>
                <a:off x="3681229" y="-697453"/>
                <a:ext cx="396000" cy="349568"/>
                <a:chOff x="7196167" y="-980340"/>
                <a:chExt cx="396000" cy="349568"/>
              </a:xfrm>
            </p:grpSpPr>
            <p:sp>
              <p:nvSpPr>
                <p:cNvPr id="250" name="Rectangle 159">
                  <a:extLst>
                    <a:ext uri="{FF2B5EF4-FFF2-40B4-BE49-F238E27FC236}">
                      <a16:creationId xmlns:a16="http://schemas.microsoft.com/office/drawing/2014/main" id="{6082D5B1-46F1-0F42-84C3-362EC7DE1013}"/>
                    </a:ext>
                  </a:extLst>
                </p:cNvPr>
                <p:cNvSpPr/>
                <p:nvPr/>
              </p:nvSpPr>
              <p:spPr>
                <a:xfrm>
                  <a:off x="7196167" y="-980340"/>
                  <a:ext cx="396000" cy="3495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51" name="TextBox 160">
                  <a:extLst>
                    <a:ext uri="{FF2B5EF4-FFF2-40B4-BE49-F238E27FC236}">
                      <a16:creationId xmlns:a16="http://schemas.microsoft.com/office/drawing/2014/main" id="{65F49967-A848-CB4F-9C1B-60B4049F0ED4}"/>
                    </a:ext>
                  </a:extLst>
                </p:cNvPr>
                <p:cNvSpPr txBox="1"/>
                <p:nvPr/>
              </p:nvSpPr>
              <p:spPr>
                <a:xfrm>
                  <a:off x="7215217" y="-733970"/>
                  <a:ext cx="252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49" name="TekstSylinder 248">
                <a:extLst>
                  <a:ext uri="{FF2B5EF4-FFF2-40B4-BE49-F238E27FC236}">
                    <a16:creationId xmlns:a16="http://schemas.microsoft.com/office/drawing/2014/main" id="{E6219948-3219-0E4B-A500-042EE28D8B9F}"/>
                  </a:ext>
                </a:extLst>
              </p:cNvPr>
              <p:cNvSpPr txBox="1"/>
              <p:nvPr/>
            </p:nvSpPr>
            <p:spPr>
              <a:xfrm>
                <a:off x="368122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FOREST</a:t>
                </a:r>
              </a:p>
            </p:txBody>
          </p:sp>
        </p:grpSp>
        <p:grpSp>
          <p:nvGrpSpPr>
            <p:cNvPr id="233" name="Gruppe 232">
              <a:extLst>
                <a:ext uri="{FF2B5EF4-FFF2-40B4-BE49-F238E27FC236}">
                  <a16:creationId xmlns:a16="http://schemas.microsoft.com/office/drawing/2014/main" id="{E368BB37-9E6B-404A-BF1D-E2EF3AA18848}"/>
                </a:ext>
              </a:extLst>
            </p:cNvPr>
            <p:cNvGrpSpPr/>
            <p:nvPr/>
          </p:nvGrpSpPr>
          <p:grpSpPr>
            <a:xfrm>
              <a:off x="4194185" y="-1189384"/>
              <a:ext cx="396000" cy="461183"/>
              <a:chOff x="4174335" y="-697453"/>
              <a:chExt cx="396000" cy="461183"/>
            </a:xfrm>
          </p:grpSpPr>
          <p:grpSp>
            <p:nvGrpSpPr>
              <p:cNvPr id="244" name="Gruppe 243">
                <a:extLst>
                  <a:ext uri="{FF2B5EF4-FFF2-40B4-BE49-F238E27FC236}">
                    <a16:creationId xmlns:a16="http://schemas.microsoft.com/office/drawing/2014/main" id="{10517F5B-10C9-2643-9C0A-A2808D650F36}"/>
                  </a:ext>
                </a:extLst>
              </p:cNvPr>
              <p:cNvGrpSpPr/>
              <p:nvPr/>
            </p:nvGrpSpPr>
            <p:grpSpPr>
              <a:xfrm>
                <a:off x="4174335" y="-697453"/>
                <a:ext cx="396000" cy="349568"/>
                <a:chOff x="7839218" y="-980340"/>
                <a:chExt cx="601390" cy="349568"/>
              </a:xfrm>
            </p:grpSpPr>
            <p:sp>
              <p:nvSpPr>
                <p:cNvPr id="246" name="Rectangle 157">
                  <a:extLst>
                    <a:ext uri="{FF2B5EF4-FFF2-40B4-BE49-F238E27FC236}">
                      <a16:creationId xmlns:a16="http://schemas.microsoft.com/office/drawing/2014/main" id="{3A35159B-0984-6845-BFE1-90D78752D43E}"/>
                    </a:ext>
                  </a:extLst>
                </p:cNvPr>
                <p:cNvSpPr/>
                <p:nvPr/>
              </p:nvSpPr>
              <p:spPr>
                <a:xfrm>
                  <a:off x="7839218" y="-980340"/>
                  <a:ext cx="601390" cy="34956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47" name="TextBox 158">
                  <a:extLst>
                    <a:ext uri="{FF2B5EF4-FFF2-40B4-BE49-F238E27FC236}">
                      <a16:creationId xmlns:a16="http://schemas.microsoft.com/office/drawing/2014/main" id="{9170C6B6-2C8A-4242-A10C-09859609AC27}"/>
                    </a:ext>
                  </a:extLst>
                </p:cNvPr>
                <p:cNvSpPr txBox="1"/>
                <p:nvPr/>
              </p:nvSpPr>
              <p:spPr>
                <a:xfrm>
                  <a:off x="7858268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45" name="TekstSylinder 244">
                <a:extLst>
                  <a:ext uri="{FF2B5EF4-FFF2-40B4-BE49-F238E27FC236}">
                    <a16:creationId xmlns:a16="http://schemas.microsoft.com/office/drawing/2014/main" id="{5C093BE5-DE25-F34D-ADF0-9D7E5B08B0F6}"/>
                  </a:ext>
                </a:extLst>
              </p:cNvPr>
              <p:cNvSpPr txBox="1"/>
              <p:nvPr/>
            </p:nvSpPr>
            <p:spPr>
              <a:xfrm>
                <a:off x="4174335" y="-313214"/>
                <a:ext cx="291837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MOSS</a:t>
                </a:r>
              </a:p>
            </p:txBody>
          </p:sp>
        </p:grpSp>
        <p:grpSp>
          <p:nvGrpSpPr>
            <p:cNvPr id="234" name="Gruppe 233">
              <a:extLst>
                <a:ext uri="{FF2B5EF4-FFF2-40B4-BE49-F238E27FC236}">
                  <a16:creationId xmlns:a16="http://schemas.microsoft.com/office/drawing/2014/main" id="{B6B5EEDA-13F5-8D43-AB01-91C314B1EF68}"/>
                </a:ext>
              </a:extLst>
            </p:cNvPr>
            <p:cNvGrpSpPr/>
            <p:nvPr/>
          </p:nvGrpSpPr>
          <p:grpSpPr>
            <a:xfrm>
              <a:off x="4651037" y="-1189384"/>
              <a:ext cx="469391" cy="461183"/>
              <a:chOff x="4657089" y="-697453"/>
              <a:chExt cx="469391" cy="461183"/>
            </a:xfrm>
          </p:grpSpPr>
          <p:grpSp>
            <p:nvGrpSpPr>
              <p:cNvPr id="240" name="Gruppe 239">
                <a:extLst>
                  <a:ext uri="{FF2B5EF4-FFF2-40B4-BE49-F238E27FC236}">
                    <a16:creationId xmlns:a16="http://schemas.microsoft.com/office/drawing/2014/main" id="{8D327E94-9B1E-7048-8E7D-69E8B17BB943}"/>
                  </a:ext>
                </a:extLst>
              </p:cNvPr>
              <p:cNvGrpSpPr/>
              <p:nvPr/>
            </p:nvGrpSpPr>
            <p:grpSpPr>
              <a:xfrm>
                <a:off x="4657089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242" name="Rectangle 155">
                  <a:extLst>
                    <a:ext uri="{FF2B5EF4-FFF2-40B4-BE49-F238E27FC236}">
                      <a16:creationId xmlns:a16="http://schemas.microsoft.com/office/drawing/2014/main" id="{8CCA3A0F-50CF-0946-8DDB-4A3C2263E0AD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43" name="TextBox 156">
                  <a:extLst>
                    <a:ext uri="{FF2B5EF4-FFF2-40B4-BE49-F238E27FC236}">
                      <a16:creationId xmlns:a16="http://schemas.microsoft.com/office/drawing/2014/main" id="{BC1821F2-7861-9047-8B09-7AB32E7EEC9A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41" name="TekstSylinder 240">
                <a:extLst>
                  <a:ext uri="{FF2B5EF4-FFF2-40B4-BE49-F238E27FC236}">
                    <a16:creationId xmlns:a16="http://schemas.microsoft.com/office/drawing/2014/main" id="{697D1CF7-03DD-8C44-A49A-6039CEF612B5}"/>
                  </a:ext>
                </a:extLst>
              </p:cNvPr>
              <p:cNvSpPr txBox="1"/>
              <p:nvPr/>
            </p:nvSpPr>
            <p:spPr>
              <a:xfrm>
                <a:off x="4657089" y="-313214"/>
                <a:ext cx="46939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CHARCOAL</a:t>
                </a:r>
              </a:p>
            </p:txBody>
          </p:sp>
        </p:grpSp>
        <p:grpSp>
          <p:nvGrpSpPr>
            <p:cNvPr id="235" name="Gruppe 234">
              <a:extLst>
                <a:ext uri="{FF2B5EF4-FFF2-40B4-BE49-F238E27FC236}">
                  <a16:creationId xmlns:a16="http://schemas.microsoft.com/office/drawing/2014/main" id="{E96D7661-52DC-544C-A816-B0EDFF50C88A}"/>
                </a:ext>
              </a:extLst>
            </p:cNvPr>
            <p:cNvGrpSpPr/>
            <p:nvPr/>
          </p:nvGrpSpPr>
          <p:grpSpPr>
            <a:xfrm>
              <a:off x="5107884" y="-1189384"/>
              <a:ext cx="553522" cy="461183"/>
              <a:chOff x="5107884" y="-697453"/>
              <a:chExt cx="553522" cy="461183"/>
            </a:xfrm>
          </p:grpSpPr>
          <p:grpSp>
            <p:nvGrpSpPr>
              <p:cNvPr id="236" name="Gruppe 235">
                <a:extLst>
                  <a:ext uri="{FF2B5EF4-FFF2-40B4-BE49-F238E27FC236}">
                    <a16:creationId xmlns:a16="http://schemas.microsoft.com/office/drawing/2014/main" id="{A36130B2-0B35-FA4C-BFC8-20F90BB9794F}"/>
                  </a:ext>
                </a:extLst>
              </p:cNvPr>
              <p:cNvGrpSpPr/>
              <p:nvPr/>
            </p:nvGrpSpPr>
            <p:grpSpPr>
              <a:xfrm>
                <a:off x="5107884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238" name="Rectangle 155">
                  <a:extLst>
                    <a:ext uri="{FF2B5EF4-FFF2-40B4-BE49-F238E27FC236}">
                      <a16:creationId xmlns:a16="http://schemas.microsoft.com/office/drawing/2014/main" id="{D5D273AF-267E-BB44-BCF0-9FFE6A9F5A70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39" name="TextBox 156">
                  <a:extLst>
                    <a:ext uri="{FF2B5EF4-FFF2-40B4-BE49-F238E27FC236}">
                      <a16:creationId xmlns:a16="http://schemas.microsoft.com/office/drawing/2014/main" id="{62CDA737-9754-6F4A-85AF-875C6D910161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37" name="TekstSylinder 236">
                <a:extLst>
                  <a:ext uri="{FF2B5EF4-FFF2-40B4-BE49-F238E27FC236}">
                    <a16:creationId xmlns:a16="http://schemas.microsoft.com/office/drawing/2014/main" id="{1EF5EF09-6FBE-8940-9ECF-C8FC76581C5F}"/>
                  </a:ext>
                </a:extLst>
              </p:cNvPr>
              <p:cNvSpPr txBox="1"/>
              <p:nvPr/>
            </p:nvSpPr>
            <p:spPr>
              <a:xfrm>
                <a:off x="5107884" y="-313214"/>
                <a:ext cx="553522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BLACK</a:t>
                </a:r>
              </a:p>
            </p:txBody>
          </p:sp>
        </p:grpSp>
      </p:grpSp>
      <p:grpSp>
        <p:nvGrpSpPr>
          <p:cNvPr id="4" name="Gruppe 3"/>
          <p:cNvGrpSpPr/>
          <p:nvPr userDrawn="1"/>
        </p:nvGrpSpPr>
        <p:grpSpPr>
          <a:xfrm>
            <a:off x="-1" y="1039"/>
            <a:ext cx="7444301" cy="1213199"/>
            <a:chOff x="-1" y="1039"/>
            <a:chExt cx="7444301" cy="1213199"/>
          </a:xfrm>
        </p:grpSpPr>
        <p:pic>
          <p:nvPicPr>
            <p:cNvPr id="158" name="Bilde 1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039"/>
              <a:ext cx="7444301" cy="1213199"/>
            </a:xfrm>
            <a:prstGeom prst="rect">
              <a:avLst/>
            </a:prstGeom>
          </p:spPr>
        </p:pic>
        <p:pic>
          <p:nvPicPr>
            <p:cNvPr id="106" name="Picture 7">
              <a:extLst>
                <a:ext uri="{FF2B5EF4-FFF2-40B4-BE49-F238E27FC236}">
                  <a16:creationId xmlns:a16="http://schemas.microsoft.com/office/drawing/2014/main" id="{E859931E-D049-A844-9C33-0D9DDB698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63" y="500706"/>
              <a:ext cx="1645920" cy="239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80510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170">
            <a:extLst>
              <a:ext uri="{FF2B5EF4-FFF2-40B4-BE49-F238E27FC236}">
                <a16:creationId xmlns:a16="http://schemas.microsoft.com/office/drawing/2014/main" id="{BE2EDC73-6090-B440-B0A9-A5D7DDA2162C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B6AB08C-B7C7-5A44-9396-D1B11A53B49A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Tomt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69638"/>
      </p:ext>
    </p:extLst>
  </p:cSld>
  <p:clrMapOvr>
    <a:masterClrMapping/>
  </p:clrMapOvr>
  <p:transition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grey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170">
            <a:extLst>
              <a:ext uri="{FF2B5EF4-FFF2-40B4-BE49-F238E27FC236}">
                <a16:creationId xmlns:a16="http://schemas.microsoft.com/office/drawing/2014/main" id="{BE2EDC73-6090-B440-B0A9-A5D7DDA2162C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2B6AB08C-B7C7-5A44-9396-D1B11A53B49A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Tomt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14807"/>
      </p:ext>
    </p:extLst>
  </p:cSld>
  <p:clrMapOvr>
    <a:masterClrMapping/>
  </p:clrMapOvr>
  <p:transition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170">
            <a:extLst>
              <a:ext uri="{FF2B5EF4-FFF2-40B4-BE49-F238E27FC236}">
                <a16:creationId xmlns:a16="http://schemas.microsoft.com/office/drawing/2014/main" id="{C1DD9CDA-9B66-CF44-A0D8-C2E114838B31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D9B4053A-3550-9B40-A7D0-F8ECC89F8DC5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Tomt Sand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96968"/>
      </p:ext>
    </p:extLst>
  </p:cSld>
  <p:clrMapOvr>
    <a:masterClrMapping/>
  </p:clrMapOvr>
  <p:transition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1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ssholder for bilde 6">
            <a:extLst>
              <a:ext uri="{FF2B5EF4-FFF2-40B4-BE49-F238E27FC236}">
                <a16:creationId xmlns:a16="http://schemas.microsoft.com/office/drawing/2014/main" id="{F722EC7C-7322-FA40-BCAF-39F86DB3FF9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34000" y="0"/>
            <a:ext cx="1713600" cy="2430000"/>
          </a:xfrm>
          <a:solidFill>
            <a:schemeClr val="accent2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AD8B8E-7737-AE42-939A-AAD3785FD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430800" cy="2430000"/>
          </a:xfrm>
          <a:solidFill>
            <a:schemeClr val="accent1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4E818B47-458D-6841-BBAD-39083B6F42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430000"/>
            <a:ext cx="3430800" cy="2426400"/>
          </a:xfrm>
          <a:solidFill>
            <a:schemeClr val="accent4"/>
          </a:solidFill>
        </p:spPr>
        <p:txBody>
          <a:bodyPr lIns="540000" tIns="180000" rIns="360000" bIns="180000" anchor="ctr">
            <a:no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8" name="Plassholder for bilde 6">
            <a:extLst>
              <a:ext uri="{FF2B5EF4-FFF2-40B4-BE49-F238E27FC236}">
                <a16:creationId xmlns:a16="http://schemas.microsoft.com/office/drawing/2014/main" id="{2F018021-8D18-7244-BCD6-B254D10560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34000" y="2430000"/>
            <a:ext cx="1713600" cy="2426400"/>
          </a:xfrm>
          <a:solidFill>
            <a:schemeClr val="accent3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0" y="0"/>
            <a:ext cx="4003199" cy="4856400"/>
          </a:xfrm>
          <a:solidFill>
            <a:schemeClr val="bg2"/>
          </a:solidFill>
        </p:spPr>
        <p:txBody>
          <a:bodyPr lIns="36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F3E94C67-28F7-C34F-9AF1-E237260202F2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1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89757"/>
      </p:ext>
    </p:extLst>
  </p:cSld>
  <p:clrMapOvr>
    <a:masterClrMapping/>
  </p:clrMapOvr>
  <p:transition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2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3312EF64-4997-7E4B-86BF-CD4BBD00CB9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8578" y="2432978"/>
            <a:ext cx="2859301" cy="2426400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572000" cy="4856400"/>
          </a:xfrm>
          <a:solidFill>
            <a:schemeClr val="bg2"/>
          </a:solidFill>
        </p:spPr>
        <p:txBody>
          <a:bodyPr lIns="54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indent="0"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AD8B8E-7737-AE42-939A-AAD3785FD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5600" y="0"/>
            <a:ext cx="2858400" cy="2436578"/>
          </a:xfrm>
          <a:solidFill>
            <a:schemeClr val="accent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48" name="Plassholder for bilde 6">
            <a:extLst>
              <a:ext uri="{FF2B5EF4-FFF2-40B4-BE49-F238E27FC236}">
                <a16:creationId xmlns:a16="http://schemas.microsoft.com/office/drawing/2014/main" id="{2F018021-8D18-7244-BCD6-B254D10560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34000" y="2432978"/>
            <a:ext cx="1713600" cy="2426400"/>
          </a:xfrm>
          <a:solidFill>
            <a:schemeClr val="accent3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41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0"/>
            <a:ext cx="1713600" cy="2436578"/>
          </a:xfrm>
          <a:solidFill>
            <a:schemeClr val="accent1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3A5ADD8A-09F6-0446-B1CC-DBA37288F379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2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74974"/>
      </p:ext>
    </p:extLst>
  </p:cSld>
  <p:clrMapOvr>
    <a:masterClrMapping/>
  </p:clrMapOvr>
  <p:transition>
    <p:fade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3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3312EF64-4997-7E4B-86BF-CD4BBD00CB9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00" y="2432978"/>
            <a:ext cx="4575600" cy="2426400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572000" cy="4856400"/>
          </a:xfrm>
          <a:solidFill>
            <a:schemeClr val="bg2"/>
          </a:solidFill>
        </p:spPr>
        <p:txBody>
          <a:bodyPr lIns="54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indent="0"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AD8B8E-7737-AE42-939A-AAD3785FD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-2978"/>
            <a:ext cx="2862000" cy="2439556"/>
          </a:xfrm>
          <a:solidFill>
            <a:schemeClr val="accent1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41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34000" y="-2978"/>
            <a:ext cx="1713600" cy="2439556"/>
          </a:xfrm>
          <a:solidFill>
            <a:schemeClr val="accent2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8C6F3EDD-B26F-6C44-AD4B-F1AE24174F2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65"/>
      </p:ext>
    </p:extLst>
  </p:cSld>
  <p:clrMapOvr>
    <a:masterClrMapping/>
  </p:clrMapOvr>
  <p:transition>
    <p:fade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4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6">
            <a:extLst>
              <a:ext uri="{FF2B5EF4-FFF2-40B4-BE49-F238E27FC236}">
                <a16:creationId xmlns:a16="http://schemas.microsoft.com/office/drawing/2014/main" id="{CD52898F-D40D-9448-9D47-9E32F1B141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432278"/>
            <a:ext cx="2862000" cy="2425700"/>
          </a:xfrm>
          <a:solidFill>
            <a:schemeClr val="accent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43" name="Plassholder for bilde 6">
            <a:extLst>
              <a:ext uri="{FF2B5EF4-FFF2-40B4-BE49-F238E27FC236}">
                <a16:creationId xmlns:a16="http://schemas.microsoft.com/office/drawing/2014/main" id="{1FAF08DA-C1A3-E040-B5DF-81FB8BBC03E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4000" y="2425700"/>
            <a:ext cx="1713600" cy="2433600"/>
          </a:xfrm>
          <a:solidFill>
            <a:schemeClr val="accent4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800" y="0"/>
            <a:ext cx="4572000" cy="2432278"/>
          </a:xfrm>
          <a:solidFill>
            <a:schemeClr val="accent1"/>
          </a:solidFill>
        </p:spPr>
        <p:txBody>
          <a:bodyPr lIns="36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AD8B8E-7737-AE42-939A-AAD3785FD0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06800" cy="2432278"/>
          </a:xfrm>
          <a:solidFill>
            <a:schemeClr val="bg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41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78800" y="0"/>
            <a:ext cx="2368800" cy="2432278"/>
          </a:xfrm>
          <a:solidFill>
            <a:schemeClr val="bg1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39" name="Plassholder for bilde 6">
            <a:extLst>
              <a:ext uri="{FF2B5EF4-FFF2-40B4-BE49-F238E27FC236}">
                <a16:creationId xmlns:a16="http://schemas.microsoft.com/office/drawing/2014/main" id="{3AF079D7-6F7F-CB4B-BDD0-D9AAC0F099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432978"/>
            <a:ext cx="4572000" cy="2426400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ECD357F1-616B-4D46-A95D-EB058E6F6F3E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4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43485"/>
      </p:ext>
    </p:extLst>
  </p:cSld>
  <p:clrMapOvr>
    <a:masterClrMapping/>
  </p:clrMapOvr>
  <p:transition>
    <p:fade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5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6">
            <a:extLst>
              <a:ext uri="{FF2B5EF4-FFF2-40B4-BE49-F238E27FC236}">
                <a16:creationId xmlns:a16="http://schemas.microsoft.com/office/drawing/2014/main" id="{CD52898F-D40D-9448-9D47-9E32F1B141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425700"/>
            <a:ext cx="2862000" cy="2433678"/>
          </a:xfrm>
          <a:solidFill>
            <a:schemeClr val="accent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43" name="Plassholder for bilde 6">
            <a:extLst>
              <a:ext uri="{FF2B5EF4-FFF2-40B4-BE49-F238E27FC236}">
                <a16:creationId xmlns:a16="http://schemas.microsoft.com/office/drawing/2014/main" id="{1FAF08DA-C1A3-E040-B5DF-81FB8BBC03E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34000" y="2426400"/>
            <a:ext cx="1713600" cy="2433600"/>
          </a:xfrm>
          <a:solidFill>
            <a:schemeClr val="accent4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572000" cy="2430000"/>
          </a:xfrm>
          <a:solidFill>
            <a:schemeClr val="bg1"/>
          </a:solidFill>
        </p:spPr>
        <p:txBody>
          <a:bodyPr lIns="54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41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0"/>
            <a:ext cx="4572000" cy="2430000"/>
          </a:xfrm>
          <a:solidFill>
            <a:schemeClr val="accent1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39" name="Plassholder for bilde 6">
            <a:extLst>
              <a:ext uri="{FF2B5EF4-FFF2-40B4-BE49-F238E27FC236}">
                <a16:creationId xmlns:a16="http://schemas.microsoft.com/office/drawing/2014/main" id="{3AF079D7-6F7F-CB4B-BDD0-D9AAC0F099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425700"/>
            <a:ext cx="4572000" cy="2432278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A211415D-5C21-824B-BF8A-446FBA98E6A6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45841"/>
      </p:ext>
    </p:extLst>
  </p:cSld>
  <p:clrMapOvr>
    <a:masterClrMapping/>
  </p:clrMapOvr>
  <p:transition>
    <p:fade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6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ssholder for bilde 6">
            <a:extLst>
              <a:ext uri="{FF2B5EF4-FFF2-40B4-BE49-F238E27FC236}">
                <a16:creationId xmlns:a16="http://schemas.microsoft.com/office/drawing/2014/main" id="{CC077C86-EE4A-244C-9CE4-704AEA3250C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72000" y="0"/>
            <a:ext cx="2862000" cy="2430000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4" name="Plassholder for bilde 6">
            <a:extLst>
              <a:ext uri="{FF2B5EF4-FFF2-40B4-BE49-F238E27FC236}">
                <a16:creationId xmlns:a16="http://schemas.microsoft.com/office/drawing/2014/main" id="{A7255AE2-597A-F045-8814-11A6B92E8E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434000" y="0"/>
            <a:ext cx="1713600" cy="2430000"/>
          </a:xfrm>
          <a:solidFill>
            <a:schemeClr val="accent3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40" name="Plassholder for bilde 6">
            <a:extLst>
              <a:ext uri="{FF2B5EF4-FFF2-40B4-BE49-F238E27FC236}">
                <a16:creationId xmlns:a16="http://schemas.microsoft.com/office/drawing/2014/main" id="{CD52898F-D40D-9448-9D47-9E32F1B141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412332"/>
            <a:ext cx="4572000" cy="2448000"/>
          </a:xfrm>
          <a:solidFill>
            <a:schemeClr val="accent1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572000" cy="2430000"/>
          </a:xfrm>
          <a:solidFill>
            <a:schemeClr val="bg1"/>
          </a:solidFill>
        </p:spPr>
        <p:txBody>
          <a:bodyPr lIns="54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39" name="Plassholder for bilde 6">
            <a:extLst>
              <a:ext uri="{FF2B5EF4-FFF2-40B4-BE49-F238E27FC236}">
                <a16:creationId xmlns:a16="http://schemas.microsoft.com/office/drawing/2014/main" id="{3AF079D7-6F7F-CB4B-BDD0-D9AAC0F099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412332"/>
            <a:ext cx="2286000" cy="2448000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5" name="Plassholder for bilde 6">
            <a:extLst>
              <a:ext uri="{FF2B5EF4-FFF2-40B4-BE49-F238E27FC236}">
                <a16:creationId xmlns:a16="http://schemas.microsoft.com/office/drawing/2014/main" id="{9E2C40A9-AAC6-DD43-9D89-B20378B2F8E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286000" y="2412332"/>
            <a:ext cx="2286000" cy="2448000"/>
          </a:xfrm>
          <a:solidFill>
            <a:schemeClr val="bg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D4EBBD5A-9A2F-CD4E-A210-C5979B358B9D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6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2159"/>
      </p:ext>
    </p:extLst>
  </p:cSld>
  <p:clrMapOvr>
    <a:masterClrMapping/>
  </p:clrMapOvr>
  <p:transition>
    <p:fade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7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8DF908-05E8-1044-93D0-C1AF41D6B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284200" cy="4852800"/>
          </a:xfrm>
          <a:solidFill>
            <a:schemeClr val="bg1"/>
          </a:solidFill>
        </p:spPr>
        <p:txBody>
          <a:bodyPr lIns="540000" tIns="180000" rIns="360000" bIns="180000" anchor="ctr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41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86000" y="0"/>
            <a:ext cx="3427200" cy="2447668"/>
          </a:xfrm>
          <a:solidFill>
            <a:schemeClr val="accent1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A211415D-5C21-824B-BF8A-446FBA98E6A6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CD52898F-D40D-9448-9D47-9E32F1B141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13200" y="0"/>
            <a:ext cx="3427200" cy="2448000"/>
          </a:xfrm>
          <a:solidFill>
            <a:schemeClr val="accent3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CD52898F-D40D-9448-9D47-9E32F1B141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286450" y="2431966"/>
            <a:ext cx="3427650" cy="2448000"/>
          </a:xfrm>
          <a:solidFill>
            <a:schemeClr val="accent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13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14100" y="2433600"/>
            <a:ext cx="3427200" cy="2448000"/>
          </a:xfrm>
          <a:solidFill>
            <a:schemeClr val="accent1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58103600"/>
      </p:ext>
    </p:extLst>
  </p:cSld>
  <p:clrMapOvr>
    <a:masterClrMapping/>
  </p:clrMapOvr>
  <p:transition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ositive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0" y="-468659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solidFill>
                  <a:schemeClr val="tx2"/>
                </a:solidFill>
                <a:latin typeface="+mn-lt"/>
              </a:rPr>
              <a:t>Storebrand 2018 – 16:9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213200"/>
            <a:ext cx="7444300" cy="2426401"/>
          </a:xfrm>
          <a:noFill/>
        </p:spPr>
        <p:txBody>
          <a:bodyPr lIns="540000" tIns="720000" rIns="540000" anchor="t">
            <a:normAutofit/>
          </a:bodyPr>
          <a:lstStyle>
            <a:lvl1pPr algn="l">
              <a:lnSpc>
                <a:spcPct val="100000"/>
              </a:lnSpc>
              <a:defRPr sz="250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639601"/>
            <a:ext cx="7444300" cy="1213198"/>
          </a:xfrm>
        </p:spPr>
        <p:txBody>
          <a:bodyPr lIns="540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81B55B4C-C2A0-4045-854F-BDF44151A909}"/>
              </a:ext>
            </a:extLst>
          </p:cNvPr>
          <p:cNvGrpSpPr/>
          <p:nvPr/>
        </p:nvGrpSpPr>
        <p:grpSpPr>
          <a:xfrm>
            <a:off x="-1143002" y="0"/>
            <a:ext cx="372980" cy="1213200"/>
            <a:chOff x="-431132" y="152401"/>
            <a:chExt cx="372980" cy="1213200"/>
          </a:xfrm>
        </p:grpSpPr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DC426C1F-F5D5-214B-A798-7AEECDF5F2A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44642" y="-340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84F217A9-E4C2-3240-827B-5DE0EE43D86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66152" y="1257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80C3CC36-0DE6-9748-8609-EF6779F81167}"/>
              </a:ext>
            </a:extLst>
          </p:cNvPr>
          <p:cNvGrpSpPr/>
          <p:nvPr/>
        </p:nvGrpSpPr>
        <p:grpSpPr>
          <a:xfrm>
            <a:off x="0" y="4855500"/>
            <a:ext cx="9144001" cy="288000"/>
            <a:chOff x="0" y="4855500"/>
            <a:chExt cx="9144001" cy="288000"/>
          </a:xfrm>
        </p:grpSpPr>
        <p:sp>
          <p:nvSpPr>
            <p:cNvPr id="54" name="Rectangle 116">
              <a:extLst>
                <a:ext uri="{FF2B5EF4-FFF2-40B4-BE49-F238E27FC236}">
                  <a16:creationId xmlns:a16="http://schemas.microsoft.com/office/drawing/2014/main" id="{57AB42DA-F07E-814B-BA82-9F81E58A3A11}"/>
                </a:ext>
              </a:extLst>
            </p:cNvPr>
            <p:cNvSpPr/>
            <p:nvPr/>
          </p:nvSpPr>
          <p:spPr>
            <a:xfrm>
              <a:off x="1" y="4855500"/>
              <a:ext cx="7444299" cy="28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>
                <a:solidFill>
                  <a:schemeClr val="tx2"/>
                </a:solidFill>
                <a:latin typeface="Verdana"/>
              </a:endParaRPr>
            </a:p>
          </p:txBody>
        </p:sp>
        <p:sp>
          <p:nvSpPr>
            <p:cNvPr id="61" name="Rectangle 116">
              <a:extLst>
                <a:ext uri="{FF2B5EF4-FFF2-40B4-BE49-F238E27FC236}">
                  <a16:creationId xmlns:a16="http://schemas.microsoft.com/office/drawing/2014/main" id="{7A9CD77C-29D0-914A-B686-D8D0663A8C6E}"/>
                </a:ext>
              </a:extLst>
            </p:cNvPr>
            <p:cNvSpPr/>
            <p:nvPr/>
          </p:nvSpPr>
          <p:spPr>
            <a:xfrm>
              <a:off x="7434001" y="4855500"/>
              <a:ext cx="1710000" cy="28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 dirty="0">
                <a:solidFill>
                  <a:schemeClr val="tx2"/>
                </a:solidFill>
                <a:latin typeface="Verdana"/>
              </a:endParaRPr>
            </a:p>
          </p:txBody>
        </p:sp>
        <p:sp>
          <p:nvSpPr>
            <p:cNvPr id="56" name="Rectangle 116">
              <a:extLst>
                <a:ext uri="{FF2B5EF4-FFF2-40B4-BE49-F238E27FC236}">
                  <a16:creationId xmlns:a16="http://schemas.microsoft.com/office/drawing/2014/main" id="{E43FE0B1-7F87-724F-9A50-AA86651A0174}"/>
                </a:ext>
              </a:extLst>
            </p:cNvPr>
            <p:cNvSpPr/>
            <p:nvPr/>
          </p:nvSpPr>
          <p:spPr>
            <a:xfrm>
              <a:off x="0" y="4855500"/>
              <a:ext cx="571500" cy="288000"/>
            </a:xfrm>
            <a:prstGeom prst="rect">
              <a:avLst/>
            </a:prstGeom>
            <a:solidFill>
              <a:srgbClr val="BB1B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sz="600" noProof="0">
                <a:solidFill>
                  <a:schemeClr val="tx2"/>
                </a:solidFill>
                <a:latin typeface="Verdana"/>
              </a:endParaRPr>
            </a:p>
          </p:txBody>
        </p:sp>
      </p:grpSp>
      <p:sp>
        <p:nvSpPr>
          <p:cNvPr id="52" name="Rectangle 6">
            <a:extLst>
              <a:ext uri="{FF2B5EF4-FFF2-40B4-BE49-F238E27FC236}">
                <a16:creationId xmlns:a16="http://schemas.microsoft.com/office/drawing/2014/main" id="{50CB833F-1DD6-FC4A-8DA8-8820B433603E}"/>
              </a:ext>
            </a:extLst>
          </p:cNvPr>
          <p:cNvSpPr/>
          <p:nvPr/>
        </p:nvSpPr>
        <p:spPr>
          <a:xfrm>
            <a:off x="7429500" y="0"/>
            <a:ext cx="1714500" cy="1213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tx2"/>
              </a:solidFill>
              <a:latin typeface="Verdana"/>
            </a:endParaRPr>
          </a:p>
        </p:txBody>
      </p:sp>
      <p:sp>
        <p:nvSpPr>
          <p:cNvPr id="125" name="TextBox 7">
            <a:extLst>
              <a:ext uri="{FF2B5EF4-FFF2-40B4-BE49-F238E27FC236}">
                <a16:creationId xmlns:a16="http://schemas.microsoft.com/office/drawing/2014/main" id="{844E14BE-8ADC-8143-8F15-33F2D3132C5D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>
                <a:solidFill>
                  <a:schemeClr val="tx2"/>
                </a:solidFill>
              </a:rPr>
              <a:t>Tittelslide positiv</a:t>
            </a:r>
          </a:p>
        </p:txBody>
      </p:sp>
      <p:sp>
        <p:nvSpPr>
          <p:cNvPr id="126" name="TextBox 170">
            <a:extLst>
              <a:ext uri="{FF2B5EF4-FFF2-40B4-BE49-F238E27FC236}">
                <a16:creationId xmlns:a16="http://schemas.microsoft.com/office/drawing/2014/main" id="{CF397124-6DF7-F24B-A3D1-F3AD43AA7DAE}"/>
              </a:ext>
            </a:extLst>
          </p:cNvPr>
          <p:cNvSpPr txBox="1"/>
          <p:nvPr/>
        </p:nvSpPr>
        <p:spPr>
          <a:xfrm>
            <a:off x="9189720" y="3653967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solidFill>
                  <a:schemeClr val="tx2"/>
                </a:solidFill>
                <a:latin typeface="+mn-lt"/>
              </a:rPr>
              <a:t>Bakgrunnsfarge kan endres ved å </a:t>
            </a:r>
            <a:r>
              <a:rPr lang="nb-NO" sz="800" b="0" noProof="0" dirty="0" err="1">
                <a:solidFill>
                  <a:schemeClr val="tx2"/>
                </a:solidFill>
                <a:latin typeface="+mn-lt"/>
              </a:rPr>
              <a:t>høyreklikke</a:t>
            </a:r>
            <a:r>
              <a:rPr lang="nb-NO" sz="800" b="0" noProof="0" dirty="0">
                <a:solidFill>
                  <a:schemeClr val="tx2"/>
                </a:solidFill>
                <a:latin typeface="+mn-lt"/>
              </a:rPr>
              <a:t> på sliden og velge ‘formater bakgrunn’. Velg deretter ønsket farge i panelet på høyre side.</a:t>
            </a:r>
          </a:p>
        </p:txBody>
      </p:sp>
      <p:grpSp>
        <p:nvGrpSpPr>
          <p:cNvPr id="127" name="Gruppe 126">
            <a:extLst>
              <a:ext uri="{FF2B5EF4-FFF2-40B4-BE49-F238E27FC236}">
                <a16:creationId xmlns:a16="http://schemas.microsoft.com/office/drawing/2014/main" id="{BE7FD10A-4FAC-9547-A911-EBDC3CBDD224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4773818F-CDD5-9347-B8B9-67B5E051AEAF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564FDA85-297A-BD42-B8B1-03834E54ED41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470D29F8-BEBB-2D49-88B4-D244CCC0782A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4338C5A6-7484-674D-BFB5-BC78B194D21D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F087FFF6-766C-7542-9D43-02C0C7FE84C9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212BD57A-D9A7-0C45-BE17-5EF1A638B8F9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6F60F854-DF22-3D46-AC33-853DC0395028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A1CF4DE4-454E-9E46-A3BB-DFD55F859E18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591540B6-6ADF-9741-A5EB-9245EEE69D77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8A36F501-547B-9047-B281-8BE6F4B8A18C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B6251098-1C9A-A24B-B600-01938875DDF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2EB4C41E-DA77-C746-83FD-58E5096CE128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EA4BEFBA-44C0-E54A-AE36-352B7728B920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EDDD06E-5FE7-A04E-BE4F-131C1C9730CC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DB036984-6472-9642-BE21-E1ECA421F869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4C22A548-17F1-C24F-96B8-03CA6B4A474A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tt linje 144">
              <a:extLst>
                <a:ext uri="{FF2B5EF4-FFF2-40B4-BE49-F238E27FC236}">
                  <a16:creationId xmlns:a16="http://schemas.microsoft.com/office/drawing/2014/main" id="{7AEFCB4C-69AF-914A-8212-96A5F248491B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7B555904-2875-D741-99CD-DB9973C9BB9F}"/>
              </a:ext>
            </a:extLst>
          </p:cNvPr>
          <p:cNvGrpSpPr/>
          <p:nvPr/>
        </p:nvGrpSpPr>
        <p:grpSpPr>
          <a:xfrm>
            <a:off x="-339073" y="1"/>
            <a:ext cx="180000" cy="4852800"/>
            <a:chOff x="-583532" y="1"/>
            <a:chExt cx="372980" cy="4852800"/>
          </a:xfrm>
        </p:grpSpPr>
        <p:cxnSp>
          <p:nvCxnSpPr>
            <p:cNvPr id="147" name="Rett linje 146">
              <a:extLst>
                <a:ext uri="{FF2B5EF4-FFF2-40B4-BE49-F238E27FC236}">
                  <a16:creationId xmlns:a16="http://schemas.microsoft.com/office/drawing/2014/main" id="{23D54F76-472D-8B46-8426-00366DE0AD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D8FD43DB-BCA4-8D4F-B5E8-9CDF8B34EDC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46663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Rett linje 148">
              <a:extLst>
                <a:ext uri="{FF2B5EF4-FFF2-40B4-BE49-F238E27FC236}">
                  <a16:creationId xmlns:a16="http://schemas.microsoft.com/office/drawing/2014/main" id="{C3C824DA-F15E-9A4E-B84B-A615C75261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015183D1-08AC-1E44-BAAB-DABA971321E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Rett linje 150">
              <a:extLst>
                <a:ext uri="{FF2B5EF4-FFF2-40B4-BE49-F238E27FC236}">
                  <a16:creationId xmlns:a16="http://schemas.microsoft.com/office/drawing/2014/main" id="{69DCE489-FC65-764D-B90F-4D80AA3799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88618861-0DC1-6D44-BAEC-DA3098826BD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tt linje 152">
              <a:extLst>
                <a:ext uri="{FF2B5EF4-FFF2-40B4-BE49-F238E27FC236}">
                  <a16:creationId xmlns:a16="http://schemas.microsoft.com/office/drawing/2014/main" id="{2852A690-248D-1A4E-B822-414A010596D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tt linje 153">
              <a:extLst>
                <a:ext uri="{FF2B5EF4-FFF2-40B4-BE49-F238E27FC236}">
                  <a16:creationId xmlns:a16="http://schemas.microsoft.com/office/drawing/2014/main" id="{1E177398-3EF0-9749-8549-8B15C1743D8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Rett linje 154">
              <a:extLst>
                <a:ext uri="{FF2B5EF4-FFF2-40B4-BE49-F238E27FC236}">
                  <a16:creationId xmlns:a16="http://schemas.microsoft.com/office/drawing/2014/main" id="{9CF667E9-DE9A-F241-A307-80147C8A399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ekstSylinder 155">
            <a:extLst>
              <a:ext uri="{FF2B5EF4-FFF2-40B4-BE49-F238E27FC236}">
                <a16:creationId xmlns:a16="http://schemas.microsoft.com/office/drawing/2014/main" id="{4D99398D-C4D4-A348-A4FF-EBDBFE61C04F}"/>
              </a:ext>
            </a:extLst>
          </p:cNvPr>
          <p:cNvSpPr txBox="1"/>
          <p:nvPr/>
        </p:nvSpPr>
        <p:spPr>
          <a:xfrm>
            <a:off x="0" y="5538944"/>
            <a:ext cx="391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>
                <a:solidFill>
                  <a:schemeClr val="tx2"/>
                </a:solidFill>
              </a:rPr>
              <a:t>Fotobruk. </a:t>
            </a:r>
            <a:r>
              <a:rPr lang="nb-NO" sz="800" b="0" dirty="0">
                <a:solidFill>
                  <a:schemeClr val="tx2"/>
                </a:solidFill>
              </a:rPr>
              <a:t>Bilder må ikke komprimeres så de blir mindre enn 220 </a:t>
            </a:r>
            <a:r>
              <a:rPr lang="nb-NO" sz="800" b="0" dirty="0" err="1">
                <a:solidFill>
                  <a:schemeClr val="tx2"/>
                </a:solidFill>
              </a:rPr>
              <a:t>ppt</a:t>
            </a:r>
            <a:r>
              <a:rPr lang="nb-NO" sz="800" b="0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>
                <a:solidFill>
                  <a:schemeClr val="tx2"/>
                </a:solidFill>
              </a:rPr>
              <a:t>Rettigheter.</a:t>
            </a:r>
            <a:r>
              <a:rPr lang="nb-NO" sz="800" b="0" dirty="0">
                <a:solidFill>
                  <a:schemeClr val="tx2"/>
                </a:solidFill>
              </a:rPr>
              <a:t> Det er ikke lov å kopiere/bruke bilder uten at rettigheter er avklart med fotograf/bildebyrå.</a:t>
            </a:r>
            <a:endParaRPr lang="en-GB" sz="800" b="1" dirty="0">
              <a:solidFill>
                <a:schemeClr val="tx2"/>
              </a:solidFill>
            </a:endParaRPr>
          </a:p>
        </p:txBody>
      </p:sp>
      <p:grpSp>
        <p:nvGrpSpPr>
          <p:cNvPr id="223" name="Gruppe 222">
            <a:extLst>
              <a:ext uri="{FF2B5EF4-FFF2-40B4-BE49-F238E27FC236}">
                <a16:creationId xmlns:a16="http://schemas.microsoft.com/office/drawing/2014/main" id="{A6511440-6367-4340-B00E-D26DE23DA14B}"/>
              </a:ext>
            </a:extLst>
          </p:cNvPr>
          <p:cNvGrpSpPr/>
          <p:nvPr/>
        </p:nvGrpSpPr>
        <p:grpSpPr>
          <a:xfrm>
            <a:off x="3552576" y="-852721"/>
            <a:ext cx="5683747" cy="649492"/>
            <a:chOff x="-22341" y="-1245533"/>
            <a:chExt cx="5683747" cy="649492"/>
          </a:xfrm>
        </p:grpSpPr>
        <p:sp>
          <p:nvSpPr>
            <p:cNvPr id="224" name="Rektangel 223">
              <a:extLst>
                <a:ext uri="{FF2B5EF4-FFF2-40B4-BE49-F238E27FC236}">
                  <a16:creationId xmlns:a16="http://schemas.microsoft.com/office/drawing/2014/main" id="{5686667C-4C60-1048-B0D6-25C3E0001B19}"/>
                </a:ext>
              </a:extLst>
            </p:cNvPr>
            <p:cNvSpPr/>
            <p:nvPr/>
          </p:nvSpPr>
          <p:spPr>
            <a:xfrm>
              <a:off x="-22341" y="-1245533"/>
              <a:ext cx="5610342" cy="64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25" name="Gruppe 224">
              <a:extLst>
                <a:ext uri="{FF2B5EF4-FFF2-40B4-BE49-F238E27FC236}">
                  <a16:creationId xmlns:a16="http://schemas.microsoft.com/office/drawing/2014/main" id="{3243F786-401E-B249-A205-193C398AC15B}"/>
                </a:ext>
              </a:extLst>
            </p:cNvPr>
            <p:cNvGrpSpPr/>
            <p:nvPr/>
          </p:nvGrpSpPr>
          <p:grpSpPr>
            <a:xfrm>
              <a:off x="35315" y="-1189384"/>
              <a:ext cx="443202" cy="461183"/>
              <a:chOff x="35315" y="-697453"/>
              <a:chExt cx="443202" cy="461183"/>
            </a:xfrm>
          </p:grpSpPr>
          <p:grpSp>
            <p:nvGrpSpPr>
              <p:cNvPr id="283" name="Gruppe 282">
                <a:extLst>
                  <a:ext uri="{FF2B5EF4-FFF2-40B4-BE49-F238E27FC236}">
                    <a16:creationId xmlns:a16="http://schemas.microsoft.com/office/drawing/2014/main" id="{C8802F8F-5A8B-334F-B0D2-6FFB824EDA21}"/>
                  </a:ext>
                </a:extLst>
              </p:cNvPr>
              <p:cNvGrpSpPr/>
              <p:nvPr/>
            </p:nvGrpSpPr>
            <p:grpSpPr>
              <a:xfrm>
                <a:off x="35315" y="-697453"/>
                <a:ext cx="443202" cy="349568"/>
                <a:chOff x="6553116" y="-980340"/>
                <a:chExt cx="443202" cy="349568"/>
              </a:xfrm>
            </p:grpSpPr>
            <p:sp>
              <p:nvSpPr>
                <p:cNvPr id="285" name="Rectangle 161">
                  <a:extLst>
                    <a:ext uri="{FF2B5EF4-FFF2-40B4-BE49-F238E27FC236}">
                      <a16:creationId xmlns:a16="http://schemas.microsoft.com/office/drawing/2014/main" id="{E79CC5D5-F838-EE4F-AE3C-80ACD35BD444}"/>
                    </a:ext>
                  </a:extLst>
                </p:cNvPr>
                <p:cNvSpPr/>
                <p:nvPr/>
              </p:nvSpPr>
              <p:spPr>
                <a:xfrm>
                  <a:off x="6553116" y="-980340"/>
                  <a:ext cx="396000" cy="34956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86" name="TextBox 162">
                  <a:extLst>
                    <a:ext uri="{FF2B5EF4-FFF2-40B4-BE49-F238E27FC236}">
                      <a16:creationId xmlns:a16="http://schemas.microsoft.com/office/drawing/2014/main" id="{5ACA57EE-5652-C848-9CB4-39BB7B7E6F5A}"/>
                    </a:ext>
                  </a:extLst>
                </p:cNvPr>
                <p:cNvSpPr txBox="1"/>
                <p:nvPr/>
              </p:nvSpPr>
              <p:spPr>
                <a:xfrm>
                  <a:off x="6572166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84" name="TekstSylinder 283">
                <a:extLst>
                  <a:ext uri="{FF2B5EF4-FFF2-40B4-BE49-F238E27FC236}">
                    <a16:creationId xmlns:a16="http://schemas.microsoft.com/office/drawing/2014/main" id="{407D8BC0-C827-A547-B5E2-FC3E8E34A65E}"/>
                  </a:ext>
                </a:extLst>
              </p:cNvPr>
              <p:cNvSpPr txBox="1"/>
              <p:nvPr/>
            </p:nvSpPr>
            <p:spPr>
              <a:xfrm>
                <a:off x="35315" y="-313214"/>
                <a:ext cx="14587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RED</a:t>
                </a:r>
              </a:p>
            </p:txBody>
          </p:sp>
        </p:grpSp>
        <p:grpSp>
          <p:nvGrpSpPr>
            <p:cNvPr id="226" name="Gruppe 225">
              <a:extLst>
                <a:ext uri="{FF2B5EF4-FFF2-40B4-BE49-F238E27FC236}">
                  <a16:creationId xmlns:a16="http://schemas.microsoft.com/office/drawing/2014/main" id="{0FD53177-AD39-EB4F-9E98-A33CD4858BD4}"/>
                </a:ext>
              </a:extLst>
            </p:cNvPr>
            <p:cNvGrpSpPr/>
            <p:nvPr/>
          </p:nvGrpSpPr>
          <p:grpSpPr>
            <a:xfrm>
              <a:off x="539369" y="-1189384"/>
              <a:ext cx="396000" cy="538127"/>
              <a:chOff x="466630" y="-697453"/>
              <a:chExt cx="396000" cy="538127"/>
            </a:xfrm>
          </p:grpSpPr>
          <p:grpSp>
            <p:nvGrpSpPr>
              <p:cNvPr id="279" name="Gruppe 278">
                <a:extLst>
                  <a:ext uri="{FF2B5EF4-FFF2-40B4-BE49-F238E27FC236}">
                    <a16:creationId xmlns:a16="http://schemas.microsoft.com/office/drawing/2014/main" id="{48D1598F-F835-7545-A831-A82CC1CB6707}"/>
                  </a:ext>
                </a:extLst>
              </p:cNvPr>
              <p:cNvGrpSpPr/>
              <p:nvPr/>
            </p:nvGrpSpPr>
            <p:grpSpPr>
              <a:xfrm>
                <a:off x="466630" y="-697453"/>
                <a:ext cx="396000" cy="349568"/>
                <a:chOff x="6553116" y="-1449066"/>
                <a:chExt cx="396000" cy="349568"/>
              </a:xfrm>
            </p:grpSpPr>
            <p:sp>
              <p:nvSpPr>
                <p:cNvPr id="281" name="Rectangle 161">
                  <a:extLst>
                    <a:ext uri="{FF2B5EF4-FFF2-40B4-BE49-F238E27FC236}">
                      <a16:creationId xmlns:a16="http://schemas.microsoft.com/office/drawing/2014/main" id="{3B71E415-B59F-3543-9F99-6A7D8141A625}"/>
                    </a:ext>
                  </a:extLst>
                </p:cNvPr>
                <p:cNvSpPr/>
                <p:nvPr/>
              </p:nvSpPr>
              <p:spPr>
                <a:xfrm>
                  <a:off x="6553116" y="-1449066"/>
                  <a:ext cx="396000" cy="349568"/>
                </a:xfrm>
                <a:prstGeom prst="rect">
                  <a:avLst/>
                </a:prstGeom>
                <a:solidFill>
                  <a:srgbClr val="BB1B1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82" name="TextBox 162">
                  <a:extLst>
                    <a:ext uri="{FF2B5EF4-FFF2-40B4-BE49-F238E27FC236}">
                      <a16:creationId xmlns:a16="http://schemas.microsoft.com/office/drawing/2014/main" id="{FBCDBFCD-A82E-3B4C-87EE-95AA64652E66}"/>
                    </a:ext>
                  </a:extLst>
                </p:cNvPr>
                <p:cNvSpPr txBox="1"/>
                <p:nvPr/>
              </p:nvSpPr>
              <p:spPr>
                <a:xfrm>
                  <a:off x="6572166" y="-1202696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80" name="TekstSylinder 279">
                <a:extLst>
                  <a:ext uri="{FF2B5EF4-FFF2-40B4-BE49-F238E27FC236}">
                    <a16:creationId xmlns:a16="http://schemas.microsoft.com/office/drawing/2014/main" id="{46360842-A7FD-824B-9048-2B1B9AF9E744}"/>
                  </a:ext>
                </a:extLst>
              </p:cNvPr>
              <p:cNvSpPr txBox="1"/>
              <p:nvPr/>
            </p:nvSpPr>
            <p:spPr>
              <a:xfrm>
                <a:off x="466630" y="-313214"/>
                <a:ext cx="18274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DARK</a:t>
                </a:r>
                <a:br>
                  <a:rPr lang="nb-NO" sz="500" dirty="0"/>
                </a:br>
                <a:r>
                  <a:rPr lang="nb-NO" sz="500" dirty="0"/>
                  <a:t>RED*</a:t>
                </a:r>
              </a:p>
            </p:txBody>
          </p:sp>
        </p:grpSp>
        <p:grpSp>
          <p:nvGrpSpPr>
            <p:cNvPr id="227" name="Gruppe 226">
              <a:extLst>
                <a:ext uri="{FF2B5EF4-FFF2-40B4-BE49-F238E27FC236}">
                  <a16:creationId xmlns:a16="http://schemas.microsoft.com/office/drawing/2014/main" id="{50D15E56-2C2E-4745-82DB-BCD61E68F7C1}"/>
                </a:ext>
              </a:extLst>
            </p:cNvPr>
            <p:cNvGrpSpPr/>
            <p:nvPr/>
          </p:nvGrpSpPr>
          <p:grpSpPr>
            <a:xfrm>
              <a:off x="996221" y="-1189384"/>
              <a:ext cx="396000" cy="461183"/>
              <a:chOff x="904875" y="-697453"/>
              <a:chExt cx="396000" cy="461183"/>
            </a:xfrm>
          </p:grpSpPr>
          <p:grpSp>
            <p:nvGrpSpPr>
              <p:cNvPr id="274" name="Gruppe 273">
                <a:extLst>
                  <a:ext uri="{FF2B5EF4-FFF2-40B4-BE49-F238E27FC236}">
                    <a16:creationId xmlns:a16="http://schemas.microsoft.com/office/drawing/2014/main" id="{B7C6BD69-9A80-6F46-A78D-FA4ED8405934}"/>
                  </a:ext>
                </a:extLst>
              </p:cNvPr>
              <p:cNvGrpSpPr/>
              <p:nvPr/>
            </p:nvGrpSpPr>
            <p:grpSpPr>
              <a:xfrm>
                <a:off x="904875" y="-697453"/>
                <a:ext cx="396000" cy="349568"/>
                <a:chOff x="3239580" y="-980340"/>
                <a:chExt cx="396000" cy="349568"/>
              </a:xfrm>
            </p:grpSpPr>
            <p:sp>
              <p:nvSpPr>
                <p:cNvPr id="276" name="Rectangle 43">
                  <a:extLst>
                    <a:ext uri="{FF2B5EF4-FFF2-40B4-BE49-F238E27FC236}">
                      <a16:creationId xmlns:a16="http://schemas.microsoft.com/office/drawing/2014/main" id="{ED21C414-5E5E-3944-8C0F-B591F2D88955}"/>
                    </a:ext>
                  </a:extLst>
                </p:cNvPr>
                <p:cNvSpPr/>
                <p:nvPr/>
              </p:nvSpPr>
              <p:spPr>
                <a:xfrm>
                  <a:off x="3239580" y="-980340"/>
                  <a:ext cx="396000" cy="349568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77" name="TextBox 44">
                  <a:extLst>
                    <a:ext uri="{FF2B5EF4-FFF2-40B4-BE49-F238E27FC236}">
                      <a16:creationId xmlns:a16="http://schemas.microsoft.com/office/drawing/2014/main" id="{9187B57C-5E64-9B47-A0B8-9B8EC71CB8DD}"/>
                    </a:ext>
                  </a:extLst>
                </p:cNvPr>
                <p:cNvSpPr txBox="1"/>
                <p:nvPr/>
              </p:nvSpPr>
              <p:spPr>
                <a:xfrm>
                  <a:off x="3258630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278" name="TextBox 45">
                  <a:extLst>
                    <a:ext uri="{FF2B5EF4-FFF2-40B4-BE49-F238E27FC236}">
                      <a16:creationId xmlns:a16="http://schemas.microsoft.com/office/drawing/2014/main" id="{E1A53C0A-6E52-A642-A001-365AE5178972}"/>
                    </a:ext>
                  </a:extLst>
                </p:cNvPr>
                <p:cNvSpPr txBox="1"/>
                <p:nvPr/>
              </p:nvSpPr>
              <p:spPr>
                <a:xfrm>
                  <a:off x="3258630" y="-839071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275" name="TekstSylinder 274">
                <a:extLst>
                  <a:ext uri="{FF2B5EF4-FFF2-40B4-BE49-F238E27FC236}">
                    <a16:creationId xmlns:a16="http://schemas.microsoft.com/office/drawing/2014/main" id="{055ADC60-B378-504E-87B6-217581D81BD8}"/>
                  </a:ext>
                </a:extLst>
              </p:cNvPr>
              <p:cNvSpPr txBox="1"/>
              <p:nvPr/>
            </p:nvSpPr>
            <p:spPr>
              <a:xfrm>
                <a:off x="904875" y="-313214"/>
                <a:ext cx="246862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WHITE</a:t>
                </a:r>
              </a:p>
            </p:txBody>
          </p:sp>
        </p:grpSp>
        <p:grpSp>
          <p:nvGrpSpPr>
            <p:cNvPr id="228" name="Gruppe 227">
              <a:extLst>
                <a:ext uri="{FF2B5EF4-FFF2-40B4-BE49-F238E27FC236}">
                  <a16:creationId xmlns:a16="http://schemas.microsoft.com/office/drawing/2014/main" id="{008C6653-3093-5E48-B555-836A9AAA10D1}"/>
                </a:ext>
              </a:extLst>
            </p:cNvPr>
            <p:cNvGrpSpPr/>
            <p:nvPr/>
          </p:nvGrpSpPr>
          <p:grpSpPr>
            <a:xfrm>
              <a:off x="1453073" y="-1189384"/>
              <a:ext cx="396000" cy="461183"/>
              <a:chOff x="1372682" y="-697453"/>
              <a:chExt cx="396000" cy="461183"/>
            </a:xfrm>
          </p:grpSpPr>
          <p:grpSp>
            <p:nvGrpSpPr>
              <p:cNvPr id="269" name="Gruppe 268">
                <a:extLst>
                  <a:ext uri="{FF2B5EF4-FFF2-40B4-BE49-F238E27FC236}">
                    <a16:creationId xmlns:a16="http://schemas.microsoft.com/office/drawing/2014/main" id="{336B7A9D-4843-2644-8723-701F5786BDF3}"/>
                  </a:ext>
                </a:extLst>
              </p:cNvPr>
              <p:cNvGrpSpPr/>
              <p:nvPr/>
            </p:nvGrpSpPr>
            <p:grpSpPr>
              <a:xfrm>
                <a:off x="1372682" y="-697453"/>
                <a:ext cx="396000" cy="349568"/>
                <a:chOff x="3882631" y="-980340"/>
                <a:chExt cx="396000" cy="349568"/>
              </a:xfrm>
            </p:grpSpPr>
            <p:sp>
              <p:nvSpPr>
                <p:cNvPr id="271" name="Rectangle 167">
                  <a:extLst>
                    <a:ext uri="{FF2B5EF4-FFF2-40B4-BE49-F238E27FC236}">
                      <a16:creationId xmlns:a16="http://schemas.microsoft.com/office/drawing/2014/main" id="{25B6EC27-3BF6-DB48-BA25-3887978432F9}"/>
                    </a:ext>
                  </a:extLst>
                </p:cNvPr>
                <p:cNvSpPr/>
                <p:nvPr/>
              </p:nvSpPr>
              <p:spPr>
                <a:xfrm>
                  <a:off x="3882631" y="-980340"/>
                  <a:ext cx="396000" cy="3495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72" name="TextBox 168">
                  <a:extLst>
                    <a:ext uri="{FF2B5EF4-FFF2-40B4-BE49-F238E27FC236}">
                      <a16:creationId xmlns:a16="http://schemas.microsoft.com/office/drawing/2014/main" id="{EA5FCD33-6107-5242-BB24-897B095F1BDA}"/>
                    </a:ext>
                  </a:extLst>
                </p:cNvPr>
                <p:cNvSpPr txBox="1"/>
                <p:nvPr/>
              </p:nvSpPr>
              <p:spPr>
                <a:xfrm>
                  <a:off x="3901681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273" name="TextBox 169">
                  <a:extLst>
                    <a:ext uri="{FF2B5EF4-FFF2-40B4-BE49-F238E27FC236}">
                      <a16:creationId xmlns:a16="http://schemas.microsoft.com/office/drawing/2014/main" id="{B90E39EE-4BF3-994D-A75B-4C9C6B1551C8}"/>
                    </a:ext>
                  </a:extLst>
                </p:cNvPr>
                <p:cNvSpPr txBox="1"/>
                <p:nvPr/>
              </p:nvSpPr>
              <p:spPr>
                <a:xfrm>
                  <a:off x="3901681" y="-839071"/>
                  <a:ext cx="271001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270" name="TekstSylinder 269">
                <a:extLst>
                  <a:ext uri="{FF2B5EF4-FFF2-40B4-BE49-F238E27FC236}">
                    <a16:creationId xmlns:a16="http://schemas.microsoft.com/office/drawing/2014/main" id="{DC0FC813-9A48-D349-8089-9645D00B5702}"/>
                  </a:ext>
                </a:extLst>
              </p:cNvPr>
              <p:cNvSpPr txBox="1"/>
              <p:nvPr/>
            </p:nvSpPr>
            <p:spPr>
              <a:xfrm>
                <a:off x="1372682" y="-313214"/>
                <a:ext cx="201978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SAND</a:t>
                </a:r>
              </a:p>
            </p:txBody>
          </p:sp>
        </p:grpSp>
        <p:grpSp>
          <p:nvGrpSpPr>
            <p:cNvPr id="229" name="Gruppe 228">
              <a:extLst>
                <a:ext uri="{FF2B5EF4-FFF2-40B4-BE49-F238E27FC236}">
                  <a16:creationId xmlns:a16="http://schemas.microsoft.com/office/drawing/2014/main" id="{EF9CAD07-86A7-1E4E-8A2F-569383F73B50}"/>
                </a:ext>
              </a:extLst>
            </p:cNvPr>
            <p:cNvGrpSpPr/>
            <p:nvPr/>
          </p:nvGrpSpPr>
          <p:grpSpPr>
            <a:xfrm>
              <a:off x="1909925" y="-1189384"/>
              <a:ext cx="396000" cy="461183"/>
              <a:chOff x="1834934" y="-697453"/>
              <a:chExt cx="396000" cy="461183"/>
            </a:xfrm>
          </p:grpSpPr>
          <p:grpSp>
            <p:nvGrpSpPr>
              <p:cNvPr id="265" name="Gruppe 264">
                <a:extLst>
                  <a:ext uri="{FF2B5EF4-FFF2-40B4-BE49-F238E27FC236}">
                    <a16:creationId xmlns:a16="http://schemas.microsoft.com/office/drawing/2014/main" id="{0E4BB3C2-A94E-5F48-9466-567B3EE90121}"/>
                  </a:ext>
                </a:extLst>
              </p:cNvPr>
              <p:cNvGrpSpPr/>
              <p:nvPr/>
            </p:nvGrpSpPr>
            <p:grpSpPr>
              <a:xfrm>
                <a:off x="1834934" y="-697453"/>
                <a:ext cx="396000" cy="349568"/>
                <a:chOff x="4623963" y="-1449066"/>
                <a:chExt cx="396000" cy="349568"/>
              </a:xfrm>
            </p:grpSpPr>
            <p:sp>
              <p:nvSpPr>
                <p:cNvPr id="267" name="Rectangle 167">
                  <a:extLst>
                    <a:ext uri="{FF2B5EF4-FFF2-40B4-BE49-F238E27FC236}">
                      <a16:creationId xmlns:a16="http://schemas.microsoft.com/office/drawing/2014/main" id="{77D0B8A5-3907-E949-BCC5-E74E85C63520}"/>
                    </a:ext>
                  </a:extLst>
                </p:cNvPr>
                <p:cNvSpPr/>
                <p:nvPr/>
              </p:nvSpPr>
              <p:spPr>
                <a:xfrm>
                  <a:off x="4623963" y="-1449066"/>
                  <a:ext cx="396000" cy="349568"/>
                </a:xfrm>
                <a:prstGeom prst="rect">
                  <a:avLst/>
                </a:prstGeom>
                <a:solidFill>
                  <a:srgbClr val="E6D1B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68" name="TextBox 168">
                  <a:extLst>
                    <a:ext uri="{FF2B5EF4-FFF2-40B4-BE49-F238E27FC236}">
                      <a16:creationId xmlns:a16="http://schemas.microsoft.com/office/drawing/2014/main" id="{2CBCA8B4-C82C-0E4B-8F10-B896CDC41E94}"/>
                    </a:ext>
                  </a:extLst>
                </p:cNvPr>
                <p:cNvSpPr txBox="1"/>
                <p:nvPr/>
              </p:nvSpPr>
              <p:spPr>
                <a:xfrm>
                  <a:off x="4643013" y="-1428267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66" name="TekstSylinder 265">
                <a:extLst>
                  <a:ext uri="{FF2B5EF4-FFF2-40B4-BE49-F238E27FC236}">
                    <a16:creationId xmlns:a16="http://schemas.microsoft.com/office/drawing/2014/main" id="{17A7C47F-6F6C-2C42-A337-F7D47E271D70}"/>
                  </a:ext>
                </a:extLst>
              </p:cNvPr>
              <p:cNvSpPr txBox="1"/>
              <p:nvPr/>
            </p:nvSpPr>
            <p:spPr>
              <a:xfrm>
                <a:off x="1834934" y="-313214"/>
                <a:ext cx="22442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NUDE*</a:t>
                </a:r>
              </a:p>
            </p:txBody>
          </p:sp>
        </p:grpSp>
        <p:grpSp>
          <p:nvGrpSpPr>
            <p:cNvPr id="230" name="Gruppe 229">
              <a:extLst>
                <a:ext uri="{FF2B5EF4-FFF2-40B4-BE49-F238E27FC236}">
                  <a16:creationId xmlns:a16="http://schemas.microsoft.com/office/drawing/2014/main" id="{964C9607-18D1-5E40-9F4E-8BEB5C009E27}"/>
                </a:ext>
              </a:extLst>
            </p:cNvPr>
            <p:cNvGrpSpPr/>
            <p:nvPr/>
          </p:nvGrpSpPr>
          <p:grpSpPr>
            <a:xfrm>
              <a:off x="2366777" y="-1189384"/>
              <a:ext cx="396000" cy="461183"/>
              <a:chOff x="2290667" y="-697453"/>
              <a:chExt cx="396000" cy="461183"/>
            </a:xfrm>
          </p:grpSpPr>
          <p:grpSp>
            <p:nvGrpSpPr>
              <p:cNvPr id="261" name="Gruppe 260">
                <a:extLst>
                  <a:ext uri="{FF2B5EF4-FFF2-40B4-BE49-F238E27FC236}">
                    <a16:creationId xmlns:a16="http://schemas.microsoft.com/office/drawing/2014/main" id="{E19FD2E4-6B1F-D647-8285-1E24710021EA}"/>
                  </a:ext>
                </a:extLst>
              </p:cNvPr>
              <p:cNvGrpSpPr/>
              <p:nvPr/>
            </p:nvGrpSpPr>
            <p:grpSpPr>
              <a:xfrm>
                <a:off x="2290667" y="-697453"/>
                <a:ext cx="396000" cy="349568"/>
                <a:chOff x="4623963" y="-1840952"/>
                <a:chExt cx="396000" cy="349568"/>
              </a:xfrm>
            </p:grpSpPr>
            <p:sp>
              <p:nvSpPr>
                <p:cNvPr id="263" name="Rectangle 167">
                  <a:extLst>
                    <a:ext uri="{FF2B5EF4-FFF2-40B4-BE49-F238E27FC236}">
                      <a16:creationId xmlns:a16="http://schemas.microsoft.com/office/drawing/2014/main" id="{CAEE5920-E545-564C-9DFC-9C7F22736F8D}"/>
                    </a:ext>
                  </a:extLst>
                </p:cNvPr>
                <p:cNvSpPr/>
                <p:nvPr/>
              </p:nvSpPr>
              <p:spPr>
                <a:xfrm>
                  <a:off x="4623963" y="-1840952"/>
                  <a:ext cx="396000" cy="349568"/>
                </a:xfrm>
                <a:prstGeom prst="rect">
                  <a:avLst/>
                </a:prstGeom>
                <a:solidFill>
                  <a:srgbClr val="77665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64" name="TextBox 162">
                  <a:extLst>
                    <a:ext uri="{FF2B5EF4-FFF2-40B4-BE49-F238E27FC236}">
                      <a16:creationId xmlns:a16="http://schemas.microsoft.com/office/drawing/2014/main" id="{693F33A9-5E71-D645-898A-C1E5B0F09B3C}"/>
                    </a:ext>
                  </a:extLst>
                </p:cNvPr>
                <p:cNvSpPr txBox="1"/>
                <p:nvPr/>
              </p:nvSpPr>
              <p:spPr>
                <a:xfrm>
                  <a:off x="4643013" y="-1625318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62" name="TekstSylinder 261">
                <a:extLst>
                  <a:ext uri="{FF2B5EF4-FFF2-40B4-BE49-F238E27FC236}">
                    <a16:creationId xmlns:a16="http://schemas.microsoft.com/office/drawing/2014/main" id="{A0790641-B6B2-CB4A-BC36-12E510A43AB0}"/>
                  </a:ext>
                </a:extLst>
              </p:cNvPr>
              <p:cNvSpPr txBox="1"/>
              <p:nvPr/>
            </p:nvSpPr>
            <p:spPr>
              <a:xfrm>
                <a:off x="2290667" y="-313214"/>
                <a:ext cx="179536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DUST</a:t>
                </a:r>
              </a:p>
            </p:txBody>
          </p:sp>
        </p:grpSp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AA8E3271-BFD1-2C4B-8229-60D12F5D9DB6}"/>
                </a:ext>
              </a:extLst>
            </p:cNvPr>
            <p:cNvGrpSpPr/>
            <p:nvPr/>
          </p:nvGrpSpPr>
          <p:grpSpPr>
            <a:xfrm>
              <a:off x="2823629" y="-1189384"/>
              <a:ext cx="396000" cy="461183"/>
              <a:chOff x="2746400" y="-697453"/>
              <a:chExt cx="396000" cy="461183"/>
            </a:xfrm>
          </p:grpSpPr>
          <p:grpSp>
            <p:nvGrpSpPr>
              <p:cNvPr id="257" name="Gruppe 256">
                <a:extLst>
                  <a:ext uri="{FF2B5EF4-FFF2-40B4-BE49-F238E27FC236}">
                    <a16:creationId xmlns:a16="http://schemas.microsoft.com/office/drawing/2014/main" id="{903D83CF-47BE-2144-81B2-183276D27165}"/>
                  </a:ext>
                </a:extLst>
              </p:cNvPr>
              <p:cNvGrpSpPr/>
              <p:nvPr/>
            </p:nvGrpSpPr>
            <p:grpSpPr>
              <a:xfrm>
                <a:off x="2746400" y="-697453"/>
                <a:ext cx="396000" cy="349568"/>
                <a:chOff x="5267014" y="-1359550"/>
                <a:chExt cx="396000" cy="349568"/>
              </a:xfrm>
            </p:grpSpPr>
            <p:sp>
              <p:nvSpPr>
                <p:cNvPr id="259" name="Rectangle 165">
                  <a:extLst>
                    <a:ext uri="{FF2B5EF4-FFF2-40B4-BE49-F238E27FC236}">
                      <a16:creationId xmlns:a16="http://schemas.microsoft.com/office/drawing/2014/main" id="{3AD89343-6239-0641-99C0-F1077EC30D33}"/>
                    </a:ext>
                  </a:extLst>
                </p:cNvPr>
                <p:cNvSpPr/>
                <p:nvPr/>
              </p:nvSpPr>
              <p:spPr>
                <a:xfrm>
                  <a:off x="5267014" y="-1359550"/>
                  <a:ext cx="396000" cy="349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60" name="TextBox 166">
                  <a:extLst>
                    <a:ext uri="{FF2B5EF4-FFF2-40B4-BE49-F238E27FC236}">
                      <a16:creationId xmlns:a16="http://schemas.microsoft.com/office/drawing/2014/main" id="{5696B817-4D2B-534D-B869-EB626959171C}"/>
                    </a:ext>
                  </a:extLst>
                </p:cNvPr>
                <p:cNvSpPr txBox="1"/>
                <p:nvPr/>
              </p:nvSpPr>
              <p:spPr>
                <a:xfrm>
                  <a:off x="5286064" y="-132338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58" name="TekstSylinder 257">
                <a:extLst>
                  <a:ext uri="{FF2B5EF4-FFF2-40B4-BE49-F238E27FC236}">
                    <a16:creationId xmlns:a16="http://schemas.microsoft.com/office/drawing/2014/main" id="{48AD0F05-EBF3-B04B-9745-3C34BF396171}"/>
                  </a:ext>
                </a:extLst>
              </p:cNvPr>
              <p:cNvSpPr txBox="1"/>
              <p:nvPr/>
            </p:nvSpPr>
            <p:spPr>
              <a:xfrm>
                <a:off x="2746400" y="-313214"/>
                <a:ext cx="14106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SKY</a:t>
                </a:r>
              </a:p>
            </p:txBody>
          </p:sp>
        </p:grpSp>
        <p:grpSp>
          <p:nvGrpSpPr>
            <p:cNvPr id="232" name="Gruppe 231">
              <a:extLst>
                <a:ext uri="{FF2B5EF4-FFF2-40B4-BE49-F238E27FC236}">
                  <a16:creationId xmlns:a16="http://schemas.microsoft.com/office/drawing/2014/main" id="{896A24C4-F7BB-7645-9835-E44334AB2C57}"/>
                </a:ext>
              </a:extLst>
            </p:cNvPr>
            <p:cNvGrpSpPr/>
            <p:nvPr/>
          </p:nvGrpSpPr>
          <p:grpSpPr>
            <a:xfrm>
              <a:off x="3280481" y="-1189384"/>
              <a:ext cx="396000" cy="538126"/>
              <a:chOff x="3217679" y="-697453"/>
              <a:chExt cx="396000" cy="538126"/>
            </a:xfrm>
          </p:grpSpPr>
          <p:grpSp>
            <p:nvGrpSpPr>
              <p:cNvPr id="253" name="Gruppe 252">
                <a:extLst>
                  <a:ext uri="{FF2B5EF4-FFF2-40B4-BE49-F238E27FC236}">
                    <a16:creationId xmlns:a16="http://schemas.microsoft.com/office/drawing/2014/main" id="{846D927E-1FFC-A449-A0B6-835489F64384}"/>
                  </a:ext>
                </a:extLst>
              </p:cNvPr>
              <p:cNvGrpSpPr/>
              <p:nvPr/>
            </p:nvGrpSpPr>
            <p:grpSpPr>
              <a:xfrm>
                <a:off x="3217679" y="-697453"/>
                <a:ext cx="396000" cy="349568"/>
                <a:chOff x="3220310" y="-556498"/>
                <a:chExt cx="396000" cy="349568"/>
              </a:xfrm>
            </p:grpSpPr>
            <p:sp>
              <p:nvSpPr>
                <p:cNvPr id="255" name="Rectangle 163">
                  <a:extLst>
                    <a:ext uri="{FF2B5EF4-FFF2-40B4-BE49-F238E27FC236}">
                      <a16:creationId xmlns:a16="http://schemas.microsoft.com/office/drawing/2014/main" id="{A79236AC-0276-0D40-961A-DF57C70D3C85}"/>
                    </a:ext>
                  </a:extLst>
                </p:cNvPr>
                <p:cNvSpPr/>
                <p:nvPr/>
              </p:nvSpPr>
              <p:spPr>
                <a:xfrm>
                  <a:off x="3220310" y="-556498"/>
                  <a:ext cx="396000" cy="34956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56" name="TextBox 164">
                  <a:extLst>
                    <a:ext uri="{FF2B5EF4-FFF2-40B4-BE49-F238E27FC236}">
                      <a16:creationId xmlns:a16="http://schemas.microsoft.com/office/drawing/2014/main" id="{2896F84C-4716-F045-BEBB-9C947CE9C640}"/>
                    </a:ext>
                  </a:extLst>
                </p:cNvPr>
                <p:cNvSpPr txBox="1"/>
                <p:nvPr/>
              </p:nvSpPr>
              <p:spPr>
                <a:xfrm>
                  <a:off x="3239360" y="-520331"/>
                  <a:ext cx="360000" cy="947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254" name="TekstSylinder 253">
                <a:extLst>
                  <a:ext uri="{FF2B5EF4-FFF2-40B4-BE49-F238E27FC236}">
                    <a16:creationId xmlns:a16="http://schemas.microsoft.com/office/drawing/2014/main" id="{BCA553C8-75A1-4547-9EBC-7C05773E9161}"/>
                  </a:ext>
                </a:extLst>
              </p:cNvPr>
              <p:cNvSpPr txBox="1"/>
              <p:nvPr/>
            </p:nvSpPr>
            <p:spPr>
              <a:xfrm>
                <a:off x="3217679" y="-313215"/>
                <a:ext cx="34300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LIGHT FOREST</a:t>
                </a:r>
              </a:p>
            </p:txBody>
          </p:sp>
        </p:grpSp>
        <p:grpSp>
          <p:nvGrpSpPr>
            <p:cNvPr id="233" name="Gruppe 232">
              <a:extLst>
                <a:ext uri="{FF2B5EF4-FFF2-40B4-BE49-F238E27FC236}">
                  <a16:creationId xmlns:a16="http://schemas.microsoft.com/office/drawing/2014/main" id="{B1B2734B-8C28-9540-BA2B-85B8B4FA8849}"/>
                </a:ext>
              </a:extLst>
            </p:cNvPr>
            <p:cNvGrpSpPr/>
            <p:nvPr/>
          </p:nvGrpSpPr>
          <p:grpSpPr>
            <a:xfrm>
              <a:off x="3737333" y="-1189384"/>
              <a:ext cx="396000" cy="461183"/>
              <a:chOff x="3681229" y="-697453"/>
              <a:chExt cx="396000" cy="461183"/>
            </a:xfrm>
          </p:grpSpPr>
          <p:grpSp>
            <p:nvGrpSpPr>
              <p:cNvPr id="249" name="Gruppe 248">
                <a:extLst>
                  <a:ext uri="{FF2B5EF4-FFF2-40B4-BE49-F238E27FC236}">
                    <a16:creationId xmlns:a16="http://schemas.microsoft.com/office/drawing/2014/main" id="{37506C23-FFB2-B04A-92A6-F865ADFF0C19}"/>
                  </a:ext>
                </a:extLst>
              </p:cNvPr>
              <p:cNvGrpSpPr/>
              <p:nvPr/>
            </p:nvGrpSpPr>
            <p:grpSpPr>
              <a:xfrm>
                <a:off x="3681229" y="-697453"/>
                <a:ext cx="396000" cy="349568"/>
                <a:chOff x="7196167" y="-980340"/>
                <a:chExt cx="396000" cy="349568"/>
              </a:xfrm>
            </p:grpSpPr>
            <p:sp>
              <p:nvSpPr>
                <p:cNvPr id="251" name="Rectangle 159">
                  <a:extLst>
                    <a:ext uri="{FF2B5EF4-FFF2-40B4-BE49-F238E27FC236}">
                      <a16:creationId xmlns:a16="http://schemas.microsoft.com/office/drawing/2014/main" id="{6082D5B1-46F1-0F42-84C3-362EC7DE1013}"/>
                    </a:ext>
                  </a:extLst>
                </p:cNvPr>
                <p:cNvSpPr/>
                <p:nvPr/>
              </p:nvSpPr>
              <p:spPr>
                <a:xfrm>
                  <a:off x="7196167" y="-980340"/>
                  <a:ext cx="396000" cy="3495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52" name="TextBox 160">
                  <a:extLst>
                    <a:ext uri="{FF2B5EF4-FFF2-40B4-BE49-F238E27FC236}">
                      <a16:creationId xmlns:a16="http://schemas.microsoft.com/office/drawing/2014/main" id="{65F49967-A848-CB4F-9C1B-60B4049F0ED4}"/>
                    </a:ext>
                  </a:extLst>
                </p:cNvPr>
                <p:cNvSpPr txBox="1"/>
                <p:nvPr/>
              </p:nvSpPr>
              <p:spPr>
                <a:xfrm>
                  <a:off x="7215217" y="-733970"/>
                  <a:ext cx="252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50" name="TekstSylinder 249">
                <a:extLst>
                  <a:ext uri="{FF2B5EF4-FFF2-40B4-BE49-F238E27FC236}">
                    <a16:creationId xmlns:a16="http://schemas.microsoft.com/office/drawing/2014/main" id="{E6219948-3219-0E4B-A500-042EE28D8B9F}"/>
                  </a:ext>
                </a:extLst>
              </p:cNvPr>
              <p:cNvSpPr txBox="1"/>
              <p:nvPr/>
            </p:nvSpPr>
            <p:spPr>
              <a:xfrm>
                <a:off x="368122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FOREST</a:t>
                </a:r>
              </a:p>
            </p:txBody>
          </p:sp>
        </p:grpSp>
        <p:grpSp>
          <p:nvGrpSpPr>
            <p:cNvPr id="234" name="Gruppe 233">
              <a:extLst>
                <a:ext uri="{FF2B5EF4-FFF2-40B4-BE49-F238E27FC236}">
                  <a16:creationId xmlns:a16="http://schemas.microsoft.com/office/drawing/2014/main" id="{E368BB37-9E6B-404A-BF1D-E2EF3AA18848}"/>
                </a:ext>
              </a:extLst>
            </p:cNvPr>
            <p:cNvGrpSpPr/>
            <p:nvPr/>
          </p:nvGrpSpPr>
          <p:grpSpPr>
            <a:xfrm>
              <a:off x="4194185" y="-1189384"/>
              <a:ext cx="396000" cy="461183"/>
              <a:chOff x="4174335" y="-697453"/>
              <a:chExt cx="396000" cy="461183"/>
            </a:xfrm>
          </p:grpSpPr>
          <p:grpSp>
            <p:nvGrpSpPr>
              <p:cNvPr id="245" name="Gruppe 244">
                <a:extLst>
                  <a:ext uri="{FF2B5EF4-FFF2-40B4-BE49-F238E27FC236}">
                    <a16:creationId xmlns:a16="http://schemas.microsoft.com/office/drawing/2014/main" id="{10517F5B-10C9-2643-9C0A-A2808D650F36}"/>
                  </a:ext>
                </a:extLst>
              </p:cNvPr>
              <p:cNvGrpSpPr/>
              <p:nvPr/>
            </p:nvGrpSpPr>
            <p:grpSpPr>
              <a:xfrm>
                <a:off x="4174335" y="-697453"/>
                <a:ext cx="396000" cy="349568"/>
                <a:chOff x="7839218" y="-980340"/>
                <a:chExt cx="601390" cy="349568"/>
              </a:xfrm>
            </p:grpSpPr>
            <p:sp>
              <p:nvSpPr>
                <p:cNvPr id="247" name="Rectangle 157">
                  <a:extLst>
                    <a:ext uri="{FF2B5EF4-FFF2-40B4-BE49-F238E27FC236}">
                      <a16:creationId xmlns:a16="http://schemas.microsoft.com/office/drawing/2014/main" id="{3A35159B-0984-6845-BFE1-90D78752D43E}"/>
                    </a:ext>
                  </a:extLst>
                </p:cNvPr>
                <p:cNvSpPr/>
                <p:nvPr/>
              </p:nvSpPr>
              <p:spPr>
                <a:xfrm>
                  <a:off x="7839218" y="-980340"/>
                  <a:ext cx="601390" cy="34956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48" name="TextBox 158">
                  <a:extLst>
                    <a:ext uri="{FF2B5EF4-FFF2-40B4-BE49-F238E27FC236}">
                      <a16:creationId xmlns:a16="http://schemas.microsoft.com/office/drawing/2014/main" id="{9170C6B6-2C8A-4242-A10C-09859609AC27}"/>
                    </a:ext>
                  </a:extLst>
                </p:cNvPr>
                <p:cNvSpPr txBox="1"/>
                <p:nvPr/>
              </p:nvSpPr>
              <p:spPr>
                <a:xfrm>
                  <a:off x="7858268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46" name="TekstSylinder 245">
                <a:extLst>
                  <a:ext uri="{FF2B5EF4-FFF2-40B4-BE49-F238E27FC236}">
                    <a16:creationId xmlns:a16="http://schemas.microsoft.com/office/drawing/2014/main" id="{5C093BE5-DE25-F34D-ADF0-9D7E5B08B0F6}"/>
                  </a:ext>
                </a:extLst>
              </p:cNvPr>
              <p:cNvSpPr txBox="1"/>
              <p:nvPr/>
            </p:nvSpPr>
            <p:spPr>
              <a:xfrm>
                <a:off x="4174335" y="-313214"/>
                <a:ext cx="291837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MOSS</a:t>
                </a:r>
              </a:p>
            </p:txBody>
          </p:sp>
        </p:grpSp>
        <p:grpSp>
          <p:nvGrpSpPr>
            <p:cNvPr id="235" name="Gruppe 234">
              <a:extLst>
                <a:ext uri="{FF2B5EF4-FFF2-40B4-BE49-F238E27FC236}">
                  <a16:creationId xmlns:a16="http://schemas.microsoft.com/office/drawing/2014/main" id="{B6B5EEDA-13F5-8D43-AB01-91C314B1EF68}"/>
                </a:ext>
              </a:extLst>
            </p:cNvPr>
            <p:cNvGrpSpPr/>
            <p:nvPr/>
          </p:nvGrpSpPr>
          <p:grpSpPr>
            <a:xfrm>
              <a:off x="4651037" y="-1189384"/>
              <a:ext cx="469391" cy="461183"/>
              <a:chOff x="4657089" y="-697453"/>
              <a:chExt cx="469391" cy="461183"/>
            </a:xfrm>
          </p:grpSpPr>
          <p:grpSp>
            <p:nvGrpSpPr>
              <p:cNvPr id="241" name="Gruppe 240">
                <a:extLst>
                  <a:ext uri="{FF2B5EF4-FFF2-40B4-BE49-F238E27FC236}">
                    <a16:creationId xmlns:a16="http://schemas.microsoft.com/office/drawing/2014/main" id="{8D327E94-9B1E-7048-8E7D-69E8B17BB943}"/>
                  </a:ext>
                </a:extLst>
              </p:cNvPr>
              <p:cNvGrpSpPr/>
              <p:nvPr/>
            </p:nvGrpSpPr>
            <p:grpSpPr>
              <a:xfrm>
                <a:off x="4657089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243" name="Rectangle 155">
                  <a:extLst>
                    <a:ext uri="{FF2B5EF4-FFF2-40B4-BE49-F238E27FC236}">
                      <a16:creationId xmlns:a16="http://schemas.microsoft.com/office/drawing/2014/main" id="{8CCA3A0F-50CF-0946-8DDB-4A3C2263E0AD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44" name="TextBox 156">
                  <a:extLst>
                    <a:ext uri="{FF2B5EF4-FFF2-40B4-BE49-F238E27FC236}">
                      <a16:creationId xmlns:a16="http://schemas.microsoft.com/office/drawing/2014/main" id="{BC1821F2-7861-9047-8B09-7AB32E7EEC9A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42" name="TekstSylinder 241">
                <a:extLst>
                  <a:ext uri="{FF2B5EF4-FFF2-40B4-BE49-F238E27FC236}">
                    <a16:creationId xmlns:a16="http://schemas.microsoft.com/office/drawing/2014/main" id="{697D1CF7-03DD-8C44-A49A-6039CEF612B5}"/>
                  </a:ext>
                </a:extLst>
              </p:cNvPr>
              <p:cNvSpPr txBox="1"/>
              <p:nvPr/>
            </p:nvSpPr>
            <p:spPr>
              <a:xfrm>
                <a:off x="4657089" y="-313214"/>
                <a:ext cx="46939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CHARCOAL</a:t>
                </a:r>
              </a:p>
            </p:txBody>
          </p:sp>
        </p:grpSp>
        <p:grpSp>
          <p:nvGrpSpPr>
            <p:cNvPr id="236" name="Gruppe 235">
              <a:extLst>
                <a:ext uri="{FF2B5EF4-FFF2-40B4-BE49-F238E27FC236}">
                  <a16:creationId xmlns:a16="http://schemas.microsoft.com/office/drawing/2014/main" id="{E96D7661-52DC-544C-A816-B0EDFF50C88A}"/>
                </a:ext>
              </a:extLst>
            </p:cNvPr>
            <p:cNvGrpSpPr/>
            <p:nvPr/>
          </p:nvGrpSpPr>
          <p:grpSpPr>
            <a:xfrm>
              <a:off x="5107884" y="-1189384"/>
              <a:ext cx="553522" cy="461183"/>
              <a:chOff x="5107884" y="-697453"/>
              <a:chExt cx="553522" cy="461183"/>
            </a:xfrm>
          </p:grpSpPr>
          <p:grpSp>
            <p:nvGrpSpPr>
              <p:cNvPr id="237" name="Gruppe 236">
                <a:extLst>
                  <a:ext uri="{FF2B5EF4-FFF2-40B4-BE49-F238E27FC236}">
                    <a16:creationId xmlns:a16="http://schemas.microsoft.com/office/drawing/2014/main" id="{A36130B2-0B35-FA4C-BFC8-20F90BB9794F}"/>
                  </a:ext>
                </a:extLst>
              </p:cNvPr>
              <p:cNvGrpSpPr/>
              <p:nvPr/>
            </p:nvGrpSpPr>
            <p:grpSpPr>
              <a:xfrm>
                <a:off x="5107884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239" name="Rectangle 155">
                  <a:extLst>
                    <a:ext uri="{FF2B5EF4-FFF2-40B4-BE49-F238E27FC236}">
                      <a16:creationId xmlns:a16="http://schemas.microsoft.com/office/drawing/2014/main" id="{D5D273AF-267E-BB44-BCF0-9FFE6A9F5A70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240" name="TextBox 156">
                  <a:extLst>
                    <a:ext uri="{FF2B5EF4-FFF2-40B4-BE49-F238E27FC236}">
                      <a16:creationId xmlns:a16="http://schemas.microsoft.com/office/drawing/2014/main" id="{62CDA737-9754-6F4A-85AF-875C6D910161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38" name="TekstSylinder 237">
                <a:extLst>
                  <a:ext uri="{FF2B5EF4-FFF2-40B4-BE49-F238E27FC236}">
                    <a16:creationId xmlns:a16="http://schemas.microsoft.com/office/drawing/2014/main" id="{1EF5EF09-6FBE-8940-9ECF-C8FC76581C5F}"/>
                  </a:ext>
                </a:extLst>
              </p:cNvPr>
              <p:cNvSpPr txBox="1"/>
              <p:nvPr/>
            </p:nvSpPr>
            <p:spPr>
              <a:xfrm>
                <a:off x="5107884" y="-313214"/>
                <a:ext cx="553522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BLACK</a:t>
                </a:r>
              </a:p>
            </p:txBody>
          </p:sp>
        </p:grpSp>
      </p:grpSp>
      <p:grpSp>
        <p:nvGrpSpPr>
          <p:cNvPr id="5" name="Gruppe 4"/>
          <p:cNvGrpSpPr/>
          <p:nvPr userDrawn="1"/>
        </p:nvGrpSpPr>
        <p:grpSpPr>
          <a:xfrm>
            <a:off x="2497" y="1039"/>
            <a:ext cx="7444301" cy="1213199"/>
            <a:chOff x="2497" y="1039"/>
            <a:chExt cx="7444301" cy="1213199"/>
          </a:xfrm>
        </p:grpSpPr>
        <p:pic>
          <p:nvPicPr>
            <p:cNvPr id="159" name="Bilde 15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" y="1039"/>
              <a:ext cx="7444301" cy="1213199"/>
            </a:xfrm>
            <a:prstGeom prst="rect">
              <a:avLst/>
            </a:prstGeom>
          </p:spPr>
        </p:pic>
        <p:pic>
          <p:nvPicPr>
            <p:cNvPr id="109" name="Picture 7">
              <a:extLst>
                <a:ext uri="{FF2B5EF4-FFF2-40B4-BE49-F238E27FC236}">
                  <a16:creationId xmlns:a16="http://schemas.microsoft.com/office/drawing/2014/main" id="{E859931E-D049-A844-9C33-0D9DDB698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63" y="500706"/>
              <a:ext cx="1645920" cy="239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69527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8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6">
            <a:extLst>
              <a:ext uri="{FF2B5EF4-FFF2-40B4-BE49-F238E27FC236}">
                <a16:creationId xmlns:a16="http://schemas.microsoft.com/office/drawing/2014/main" id="{CD52898F-D40D-9448-9D47-9E32F1B141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428976"/>
            <a:ext cx="4572000" cy="2426400"/>
          </a:xfrm>
          <a:solidFill>
            <a:schemeClr val="accent2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colotr</a:t>
            </a:r>
            <a:endParaRPr lang="nb-NO" noProof="0" dirty="0"/>
          </a:p>
        </p:txBody>
      </p:sp>
      <p:sp>
        <p:nvSpPr>
          <p:cNvPr id="171" name="TextBox 170"/>
          <p:cNvSpPr txBox="1"/>
          <p:nvPr/>
        </p:nvSpPr>
        <p:spPr>
          <a:xfrm>
            <a:off x="9212760" y="0"/>
            <a:ext cx="136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Vær oppmerksom </a:t>
            </a:r>
            <a:br>
              <a:rPr lang="nb-NO" sz="800" baseline="0" noProof="1"/>
            </a:br>
            <a:r>
              <a:rPr lang="nb-NO" sz="800" baseline="0" noProof="1"/>
              <a:t>på lovlige farge-kombinasjoner som vises i palletten øverst.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Bilefeltene</a:t>
            </a:r>
            <a:r>
              <a:rPr lang="nb-NO" sz="800" baseline="0" noProof="1"/>
              <a:t> kan fylles me bilder eller brukes som fargefelter.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baseline="0" noProof="1"/>
              <a:t>Tektfeltene</a:t>
            </a:r>
            <a:r>
              <a:rPr lang="nb-NO" sz="800" baseline="0" noProof="1"/>
              <a:t> brukes til tekst eller fargefelter.</a:t>
            </a:r>
            <a:endParaRPr lang="nb-NO" sz="800" noProof="1"/>
          </a:p>
        </p:txBody>
      </p:sp>
      <p:sp>
        <p:nvSpPr>
          <p:cNvPr id="41" name="Plassholder for bilde 6">
            <a:extLst>
              <a:ext uri="{FF2B5EF4-FFF2-40B4-BE49-F238E27FC236}">
                <a16:creationId xmlns:a16="http://schemas.microsoft.com/office/drawing/2014/main" id="{97A6217C-E122-5249-8EF6-42FF3FDF21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8824" y="0"/>
            <a:ext cx="4572000" cy="2430000"/>
          </a:xfrm>
          <a:solidFill>
            <a:schemeClr val="accent1"/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39" name="Plassholder for bilde 6">
            <a:extLst>
              <a:ext uri="{FF2B5EF4-FFF2-40B4-BE49-F238E27FC236}">
                <a16:creationId xmlns:a16="http://schemas.microsoft.com/office/drawing/2014/main" id="{3AF079D7-6F7F-CB4B-BDD0-D9AAC0F099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2428976"/>
            <a:ext cx="4572000" cy="2426400"/>
          </a:xfrm>
          <a:solidFill>
            <a:schemeClr val="accent4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A211415D-5C21-824B-BF8A-446FBA98E6A6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Collage 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AF079D7-6F7F-CB4B-BDD0-D9AAC0F0996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800"/>
            <a:ext cx="4572000" cy="2426400"/>
          </a:xfrm>
          <a:solidFill>
            <a:schemeClr val="bg1"/>
          </a:solidFill>
        </p:spPr>
        <p:txBody>
          <a:bodyPr tIns="360000" bIns="46800">
            <a:norm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picture</a:t>
            </a:r>
            <a:r>
              <a:rPr lang="nb-NO" noProof="0" dirty="0"/>
              <a:t> or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background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4772076"/>
      </p:ext>
    </p:extLst>
  </p:cSld>
  <p:clrMapOvr>
    <a:masterClrMapping/>
  </p:clrMapOvr>
  <p:transition>
    <p:fad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hi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246550" y="0"/>
            <a:ext cx="13969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Innholdsfeltet kan brukes til tekst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Vær</a:t>
            </a:r>
            <a:r>
              <a:rPr lang="nb-NO" sz="800" baseline="0" noProof="1"/>
              <a:t> oppmerksom på at det finnes egne layoutmaler for heldekkende, utfallende bilder.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og innhold med bullets HVIT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4000" cy="4851400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Insert</a:t>
            </a:r>
            <a:r>
              <a:rPr lang="nb-NO" dirty="0"/>
              <a:t> or 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47946"/>
            <a:ext cx="2196000" cy="1929601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1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5887" y="1847946"/>
            <a:ext cx="2196000" cy="1929600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2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0412" y="1847946"/>
            <a:ext cx="2196000" cy="1929600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3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8000" y="1847946"/>
            <a:ext cx="2196000" cy="1929600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4653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 and  Picture wth ill.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bilde 23"/>
          <p:cNvSpPr>
            <a:spLocks noGrp="1"/>
          </p:cNvSpPr>
          <p:nvPr>
            <p:ph type="pic" sz="quarter" idx="18" hasCustomPrompt="1"/>
          </p:nvPr>
        </p:nvSpPr>
        <p:spPr>
          <a:xfrm>
            <a:off x="6000750" y="0"/>
            <a:ext cx="3143250" cy="4859624"/>
          </a:xfrm>
        </p:spPr>
        <p:txBody>
          <a:bodyPr>
            <a:normAutofit/>
          </a:bodyPr>
          <a:lstStyle>
            <a:lvl1pPr marL="0" indent="0" algn="ctr"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icon</a:t>
            </a:r>
            <a:r>
              <a:rPr lang="nb-NO" dirty="0"/>
              <a:t> or drag and </a:t>
            </a:r>
            <a:r>
              <a:rPr lang="nb-NO" dirty="0" err="1"/>
              <a:t>drop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6EA2944-5508-E64E-A2C4-C13CBDF1C3E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og innhold bilde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85F1382-CCEA-F04F-95E9-B8B34C10084E}"/>
              </a:ext>
            </a:extLst>
          </p:cNvPr>
          <p:cNvSpPr txBox="1"/>
          <p:nvPr/>
        </p:nvSpPr>
        <p:spPr>
          <a:xfrm>
            <a:off x="9246550" y="0"/>
            <a:ext cx="1396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Det </a:t>
            </a:r>
            <a:r>
              <a:rPr lang="nb-NO" sz="800" baseline="0" noProof="1"/>
              <a:t>finnes egne layoutmaler for heldekkende, utfallende bilder uten tekst.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Bildet må alltid plasseres bakerst.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Tilpass transparens i tekstboksen for god lesbarhet.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" y="1212850"/>
            <a:ext cx="4733925" cy="344861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59649"/>
            <a:ext cx="4733925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6" name="Plassholder for tekst 5"/>
          <p:cNvSpPr>
            <a:spLocks noGrp="1" noChangeAspect="1"/>
          </p:cNvSpPr>
          <p:nvPr>
            <p:ph type="body" sz="quarter" idx="19"/>
          </p:nvPr>
        </p:nvSpPr>
        <p:spPr>
          <a:xfrm>
            <a:off x="6760056" y="433781"/>
            <a:ext cx="1655377" cy="1656000"/>
          </a:xfrm>
          <a:prstGeom prst="ellipse">
            <a:avLst/>
          </a:prstGeom>
          <a:solidFill>
            <a:schemeClr val="accent3"/>
          </a:solidFill>
          <a:ln w="381000">
            <a:solidFill>
              <a:schemeClr val="accent3">
                <a:alpha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144000" indent="0">
              <a:buFontTx/>
              <a:buNone/>
              <a:defRPr/>
            </a:lvl2pPr>
            <a:lvl3pPr marL="277787" indent="0">
              <a:buFontTx/>
              <a:buNone/>
              <a:defRPr/>
            </a:lvl3pPr>
            <a:lvl4pPr marL="414337" indent="0">
              <a:buFontTx/>
              <a:buNone/>
              <a:defRPr/>
            </a:lvl4pPr>
            <a:lvl5pPr marL="53975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tekst 5"/>
          <p:cNvSpPr>
            <a:spLocks noGrp="1" noChangeAspect="1"/>
          </p:cNvSpPr>
          <p:nvPr>
            <p:ph type="body" sz="quarter" idx="20"/>
          </p:nvPr>
        </p:nvSpPr>
        <p:spPr>
          <a:xfrm>
            <a:off x="6760056" y="2815031"/>
            <a:ext cx="1655377" cy="1656000"/>
          </a:xfrm>
          <a:prstGeom prst="ellipse">
            <a:avLst/>
          </a:prstGeom>
          <a:solidFill>
            <a:schemeClr val="accent3"/>
          </a:solidFill>
          <a:ln w="381000">
            <a:solidFill>
              <a:schemeClr val="accent3">
                <a:alpha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144000" indent="0">
              <a:buFontTx/>
              <a:buNone/>
              <a:defRPr/>
            </a:lvl2pPr>
            <a:lvl3pPr marL="277787" indent="0">
              <a:buFontTx/>
              <a:buNone/>
              <a:defRPr/>
            </a:lvl3pPr>
            <a:lvl4pPr marL="414337" indent="0">
              <a:buFontTx/>
              <a:buNone/>
              <a:defRPr/>
            </a:lvl4pPr>
            <a:lvl5pPr marL="53975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0179259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 and  Picture wth ill. right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bilde 23"/>
          <p:cNvSpPr>
            <a:spLocks noGrp="1"/>
          </p:cNvSpPr>
          <p:nvPr>
            <p:ph type="pic" sz="quarter" idx="18" hasCustomPrompt="1"/>
          </p:nvPr>
        </p:nvSpPr>
        <p:spPr>
          <a:xfrm>
            <a:off x="6000750" y="0"/>
            <a:ext cx="3143250" cy="4859624"/>
          </a:xfrm>
        </p:spPr>
        <p:txBody>
          <a:bodyPr>
            <a:normAutofit/>
          </a:bodyPr>
          <a:lstStyle>
            <a:lvl1pPr marL="0" indent="0" algn="ctr"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Drag and </a:t>
            </a:r>
            <a:r>
              <a:rPr lang="nb-NO" dirty="0" err="1"/>
              <a:t>drop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6EA2944-5508-E64E-A2C4-C13CBDF1C3E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og innhold bilde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85F1382-CCEA-F04F-95E9-B8B34C10084E}"/>
              </a:ext>
            </a:extLst>
          </p:cNvPr>
          <p:cNvSpPr txBox="1"/>
          <p:nvPr/>
        </p:nvSpPr>
        <p:spPr>
          <a:xfrm>
            <a:off x="9246550" y="0"/>
            <a:ext cx="1396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Det </a:t>
            </a:r>
            <a:r>
              <a:rPr lang="nb-NO" sz="800" baseline="0" noProof="1"/>
              <a:t>finnes egne layoutmaler for heldekkende, utfallende bilder uten tekst.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Bildet må alltid plasseres bakerst.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Tilpass transparens i tekstboksen for god lesbarhet.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" y="1212850"/>
            <a:ext cx="4733925" cy="344861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59649"/>
            <a:ext cx="4733925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6" name="Plassholder for tekst 5"/>
          <p:cNvSpPr>
            <a:spLocks noGrp="1" noChangeAspect="1"/>
          </p:cNvSpPr>
          <p:nvPr>
            <p:ph type="body" sz="quarter" idx="19"/>
          </p:nvPr>
        </p:nvSpPr>
        <p:spPr>
          <a:xfrm>
            <a:off x="6760056" y="1601812"/>
            <a:ext cx="1655377" cy="1656000"/>
          </a:xfrm>
          <a:prstGeom prst="ellipse">
            <a:avLst/>
          </a:prstGeom>
          <a:solidFill>
            <a:schemeClr val="accent5"/>
          </a:solidFill>
          <a:ln w="381000">
            <a:solidFill>
              <a:schemeClr val="accent5">
                <a:alpha val="50000"/>
              </a:schemeClr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144000" indent="0">
              <a:buFontTx/>
              <a:buNone/>
              <a:defRPr/>
            </a:lvl2pPr>
            <a:lvl3pPr marL="277787" indent="0">
              <a:buFontTx/>
              <a:buNone/>
              <a:defRPr/>
            </a:lvl3pPr>
            <a:lvl4pPr marL="414337" indent="0">
              <a:buFontTx/>
              <a:buNone/>
              <a:defRPr/>
            </a:lvl4pPr>
            <a:lvl5pPr marL="53975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1599810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FF584CF-D5D5-5046-9669-F31388F2EFC4}"/>
              </a:ext>
            </a:extLst>
          </p:cNvPr>
          <p:cNvSpPr/>
          <p:nvPr/>
        </p:nvSpPr>
        <p:spPr>
          <a:xfrm>
            <a:off x="0" y="0"/>
            <a:ext cx="7429500" cy="4856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6858000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" y="1213201"/>
            <a:ext cx="6858000" cy="3448618"/>
          </a:xfrm>
        </p:spPr>
        <p:txBody>
          <a:bodyPr/>
          <a:lstStyle>
            <a:lvl1pPr marL="271463" indent="-271463">
              <a:buClr>
                <a:schemeClr val="tx1"/>
              </a:buClr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446088" indent="-174625">
              <a:defRPr>
                <a:solidFill>
                  <a:schemeClr val="tx2"/>
                </a:solidFill>
              </a:defRPr>
            </a:lvl2pPr>
            <a:lvl3pPr marL="625475" indent="-179388">
              <a:defRPr>
                <a:solidFill>
                  <a:schemeClr val="tx2"/>
                </a:solidFill>
              </a:defRPr>
            </a:lvl3pPr>
            <a:lvl4pPr marL="806450" indent="-180975">
              <a:defRPr>
                <a:solidFill>
                  <a:schemeClr val="tx2"/>
                </a:solidFill>
              </a:defRPr>
            </a:lvl4pPr>
            <a:lvl5pPr marL="987425" indent="-180975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</a:t>
            </a:r>
            <a:r>
              <a:rPr lang="nb-NO" noProof="0" dirty="0" err="1"/>
              <a:t>sublevels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Agendaslide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2747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9144001" cy="4856400"/>
          </a:xfrm>
          <a:prstGeom prst="rect">
            <a:avLst/>
          </a:prstGeom>
          <a:solidFill>
            <a:schemeClr val="tx2"/>
          </a:solidFill>
        </p:spPr>
        <p:txBody>
          <a:bodyPr wrap="square" lIns="1800000" tIns="0" rIns="1800000" bIns="360000" anchor="b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colour</a:t>
            </a:r>
            <a:endParaRPr lang="nb-NO" dirty="0"/>
          </a:p>
        </p:txBody>
      </p:sp>
      <p:sp>
        <p:nvSpPr>
          <p:cNvPr id="39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207227" y="1323901"/>
            <a:ext cx="3251617" cy="874152"/>
          </a:xfrm>
          <a:solidFill>
            <a:schemeClr val="accent4">
              <a:alpha val="60000"/>
            </a:schemeClr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6858000" cy="606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43" name="Plassholder for tekst 38">
            <a:extLst>
              <a:ext uri="{FF2B5EF4-FFF2-40B4-BE49-F238E27FC236}">
                <a16:creationId xmlns:a16="http://schemas.microsoft.com/office/drawing/2014/main" id="{43E7E89C-6DBB-E84A-B21F-3A50B04E8E3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640581" y="1323901"/>
            <a:ext cx="3251617" cy="874152"/>
          </a:xfrm>
          <a:solidFill>
            <a:schemeClr val="accent4">
              <a:alpha val="60000"/>
            </a:schemeClr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5" name="Plassholder for tekst 38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207227" y="2327933"/>
            <a:ext cx="3251617" cy="874152"/>
          </a:xfrm>
          <a:solidFill>
            <a:schemeClr val="accent4">
              <a:alpha val="60000"/>
            </a:schemeClr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7" name="Plassholder for tekst 38">
            <a:extLst>
              <a:ext uri="{FF2B5EF4-FFF2-40B4-BE49-F238E27FC236}">
                <a16:creationId xmlns:a16="http://schemas.microsoft.com/office/drawing/2014/main" id="{AF413D6D-AF1C-C54E-9BB4-53E024C79604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640581" y="2327933"/>
            <a:ext cx="3251617" cy="874152"/>
          </a:xfrm>
          <a:solidFill>
            <a:schemeClr val="accent4">
              <a:alpha val="60000"/>
            </a:schemeClr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Agenda - setup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lassholder for tekst 38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207227" y="3338846"/>
            <a:ext cx="3251617" cy="874152"/>
          </a:xfrm>
          <a:solidFill>
            <a:schemeClr val="accent4">
              <a:alpha val="60000"/>
            </a:schemeClr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5" name="Plassholder for tekst 38">
            <a:extLst>
              <a:ext uri="{FF2B5EF4-FFF2-40B4-BE49-F238E27FC236}">
                <a16:creationId xmlns:a16="http://schemas.microsoft.com/office/drawing/2014/main" id="{AF413D6D-AF1C-C54E-9BB4-53E024C79604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40581" y="3338846"/>
            <a:ext cx="3251617" cy="874152"/>
          </a:xfrm>
          <a:solidFill>
            <a:schemeClr val="accent4">
              <a:alpha val="60000"/>
            </a:schemeClr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85829380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9144001" cy="4856400"/>
          </a:xfrm>
          <a:prstGeom prst="rect">
            <a:avLst/>
          </a:prstGeom>
          <a:solidFill>
            <a:schemeClr val="tx2"/>
          </a:solidFill>
        </p:spPr>
        <p:txBody>
          <a:bodyPr wrap="square" lIns="1800000" tIns="0" rIns="1800000" bIns="360000" anchor="b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colour</a:t>
            </a:r>
            <a:endParaRPr lang="nb-NO" dirty="0"/>
          </a:p>
        </p:txBody>
      </p:sp>
      <p:sp>
        <p:nvSpPr>
          <p:cNvPr id="39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1323899"/>
            <a:ext cx="3779839" cy="1082751"/>
          </a:xfrm>
          <a:solidFill>
            <a:schemeClr val="bg1">
              <a:alpha val="60000"/>
            </a:schemeClr>
          </a:solidFill>
        </p:spPr>
        <p:txBody>
          <a:bodyPr lIns="1080000" rIns="36000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6858000" cy="606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42" name="Plassholder for tekst 41">
            <a:extLst>
              <a:ext uri="{FF2B5EF4-FFF2-40B4-BE49-F238E27FC236}">
                <a16:creationId xmlns:a16="http://schemas.microsoft.com/office/drawing/2014/main" id="{05764662-BB65-AA4A-ABC4-9D54313CAE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202" y="1541274"/>
            <a:ext cx="648000" cy="648000"/>
          </a:xfrm>
          <a:prstGeom prst="ellipse">
            <a:avLst/>
          </a:prstGeom>
          <a:solidFill>
            <a:schemeClr val="accent3"/>
          </a:solidFill>
          <a:ln w="1397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43" name="Plassholder for tekst 38">
            <a:extLst>
              <a:ext uri="{FF2B5EF4-FFF2-40B4-BE49-F238E27FC236}">
                <a16:creationId xmlns:a16="http://schemas.microsoft.com/office/drawing/2014/main" id="{43E7E89C-6DBB-E84A-B21F-3A50B04E8E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2202" y="1323899"/>
            <a:ext cx="3779839" cy="1082751"/>
          </a:xfrm>
          <a:solidFill>
            <a:schemeClr val="bg1">
              <a:alpha val="60000"/>
            </a:schemeClr>
          </a:solidFill>
        </p:spPr>
        <p:txBody>
          <a:bodyPr lIns="1080000" rIns="36000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4" name="Plassholder for tekst 41">
            <a:extLst>
              <a:ext uri="{FF2B5EF4-FFF2-40B4-BE49-F238E27FC236}">
                <a16:creationId xmlns:a16="http://schemas.microsoft.com/office/drawing/2014/main" id="{5D9BF7B9-2368-E348-BFE2-730BC2BAD7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905" y="1541274"/>
            <a:ext cx="648000" cy="648000"/>
          </a:xfrm>
          <a:prstGeom prst="ellipse">
            <a:avLst/>
          </a:prstGeom>
          <a:solidFill>
            <a:schemeClr val="accent3"/>
          </a:solidFill>
          <a:ln w="1397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45" name="Plassholder for tekst 38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499" y="2624025"/>
            <a:ext cx="3779839" cy="1082751"/>
          </a:xfrm>
          <a:solidFill>
            <a:schemeClr val="bg1">
              <a:alpha val="60000"/>
            </a:schemeClr>
          </a:solidFill>
        </p:spPr>
        <p:txBody>
          <a:bodyPr lIns="1080000" rIns="36000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6" name="Plassholder for tekst 41">
            <a:extLst>
              <a:ext uri="{FF2B5EF4-FFF2-40B4-BE49-F238E27FC236}">
                <a16:creationId xmlns:a16="http://schemas.microsoft.com/office/drawing/2014/main" id="{76817C17-B169-BC47-99B9-3B2DC6A7FC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202" y="2841400"/>
            <a:ext cx="648000" cy="648000"/>
          </a:xfrm>
          <a:prstGeom prst="ellipse">
            <a:avLst/>
          </a:prstGeom>
          <a:solidFill>
            <a:schemeClr val="accent3"/>
          </a:solidFill>
          <a:ln w="1397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47" name="Plassholder for tekst 38">
            <a:extLst>
              <a:ext uri="{FF2B5EF4-FFF2-40B4-BE49-F238E27FC236}">
                <a16:creationId xmlns:a16="http://schemas.microsoft.com/office/drawing/2014/main" id="{AF413D6D-AF1C-C54E-9BB4-53E024C796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202" y="2624025"/>
            <a:ext cx="3779839" cy="1082751"/>
          </a:xfrm>
          <a:solidFill>
            <a:schemeClr val="bg1">
              <a:alpha val="60000"/>
            </a:schemeClr>
          </a:solidFill>
        </p:spPr>
        <p:txBody>
          <a:bodyPr lIns="1080000" rIns="360000" anchor="ctr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8" name="Plassholder for tekst 41">
            <a:extLst>
              <a:ext uri="{FF2B5EF4-FFF2-40B4-BE49-F238E27FC236}">
                <a16:creationId xmlns:a16="http://schemas.microsoft.com/office/drawing/2014/main" id="{818A1559-7C96-3B42-81A4-D3CEB0BBF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4905" y="2841400"/>
            <a:ext cx="648000" cy="648000"/>
          </a:xfrm>
          <a:prstGeom prst="ellipse">
            <a:avLst/>
          </a:prstGeom>
          <a:solidFill>
            <a:schemeClr val="accent3"/>
          </a:solidFill>
          <a:ln w="1397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Agenda - setup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2682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3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9144001" cy="4879164"/>
          </a:xfrm>
          <a:prstGeom prst="rect">
            <a:avLst/>
          </a:prstGeom>
          <a:solidFill>
            <a:schemeClr val="tx2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color</a:t>
            </a:r>
            <a:endParaRPr lang="nb-NO" noProof="1"/>
          </a:p>
        </p:txBody>
      </p:sp>
      <p:sp>
        <p:nvSpPr>
          <p:cNvPr id="39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164" y="3131431"/>
            <a:ext cx="2117558" cy="1602426"/>
          </a:xfrm>
          <a:solidFill>
            <a:schemeClr val="bg1">
              <a:alpha val="60000"/>
            </a:schemeClr>
          </a:solidFill>
        </p:spPr>
        <p:txBody>
          <a:bodyPr lIns="36000" tIns="36000" rIns="36000" bIns="36000"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6858000" cy="60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43" name="Plassholder for tekst 38">
            <a:extLst>
              <a:ext uri="{FF2B5EF4-FFF2-40B4-BE49-F238E27FC236}">
                <a16:creationId xmlns:a16="http://schemas.microsoft.com/office/drawing/2014/main" id="{43E7E89C-6DBB-E84A-B21F-3A50B04E8E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09262" y="3131429"/>
            <a:ext cx="2117558" cy="1602426"/>
          </a:xfrm>
          <a:solidFill>
            <a:schemeClr val="bg1">
              <a:alpha val="60000"/>
            </a:schemeClr>
          </a:solidFill>
        </p:spPr>
        <p:txBody>
          <a:bodyPr lIns="36000" tIns="36000" rIns="36000" bIns="36000"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5" name="Plassholder for tekst 38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10970" y="3131429"/>
            <a:ext cx="2117558" cy="1602426"/>
          </a:xfrm>
          <a:solidFill>
            <a:schemeClr val="bg1">
              <a:alpha val="60000"/>
            </a:schemeClr>
          </a:solidFill>
        </p:spPr>
        <p:txBody>
          <a:bodyPr lIns="36000" tIns="36000" rIns="36000" bIns="36000"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" name="Plassholder for tekst 41">
            <a:extLst>
              <a:ext uri="{FF2B5EF4-FFF2-40B4-BE49-F238E27FC236}">
                <a16:creationId xmlns:a16="http://schemas.microsoft.com/office/drawing/2014/main" id="{C3B267CE-2FCF-A04C-B51D-68174139B8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143" y="1529227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3" name="Plassholder for tekst 41">
            <a:extLst>
              <a:ext uri="{FF2B5EF4-FFF2-40B4-BE49-F238E27FC236}">
                <a16:creationId xmlns:a16="http://schemas.microsoft.com/office/drawing/2014/main" id="{55EBDBD2-B620-DA45-8979-9522E156B3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28016" y="1529227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4" name="Plassholder for tekst 41">
            <a:extLst>
              <a:ext uri="{FF2B5EF4-FFF2-40B4-BE49-F238E27FC236}">
                <a16:creationId xmlns:a16="http://schemas.microsoft.com/office/drawing/2014/main" id="{2A24C064-CA44-8B4A-869D-1AEFB37822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26949" y="1529227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Agenda – setup 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lassholder for tekst 41">
            <a:extLst>
              <a:ext uri="{FF2B5EF4-FFF2-40B4-BE49-F238E27FC236}">
                <a16:creationId xmlns:a16="http://schemas.microsoft.com/office/drawing/2014/main" id="{2A24C064-CA44-8B4A-869D-1AEFB37822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25882" y="1529227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3" name="Plassholder for tekst 38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07068" y="3131429"/>
            <a:ext cx="2117558" cy="1602426"/>
          </a:xfrm>
          <a:solidFill>
            <a:schemeClr val="bg1">
              <a:alpha val="60000"/>
            </a:schemeClr>
          </a:solidFill>
        </p:spPr>
        <p:txBody>
          <a:bodyPr lIns="36000" tIns="36000" rIns="36000" bIns="36000"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792788295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4">
    <p:bg>
      <p:bgPr>
        <a:solidFill>
          <a:schemeClr val="tx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1" cy="4852801"/>
          </a:xfrm>
          <a:prstGeom prst="rect">
            <a:avLst/>
          </a:prstGeom>
          <a:solidFill>
            <a:schemeClr val="tx2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color</a:t>
            </a:r>
            <a:endParaRPr lang="nb-NO" noProof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6858000" cy="60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Agenda – setup 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8" y="1404438"/>
            <a:ext cx="938865" cy="932769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79" y="1422355"/>
            <a:ext cx="938865" cy="932769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8" y="1431341"/>
            <a:ext cx="938865" cy="932769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75" y="1431342"/>
            <a:ext cx="938865" cy="932769"/>
          </a:xfrm>
          <a:prstGeom prst="rect">
            <a:avLst/>
          </a:prstGeom>
        </p:spPr>
      </p:pic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2094" y="3046983"/>
            <a:ext cx="2237443" cy="1055687"/>
          </a:xfrm>
          <a:solidFill>
            <a:schemeClr val="bg1">
              <a:alpha val="80000"/>
            </a:schemeClr>
          </a:solidFill>
        </p:spPr>
        <p:txBody>
          <a:bodyPr lIns="36000" tIns="36000" rIns="36000" bIns="36000"/>
          <a:lstStyle>
            <a:lvl1pPr marL="0" indent="0">
              <a:buNone/>
              <a:defRPr sz="1100" b="0" baseline="0">
                <a:solidFill>
                  <a:schemeClr val="tx2"/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txt</a:t>
            </a:r>
            <a:endParaRPr lang="nb-NO" dirty="0"/>
          </a:p>
        </p:txBody>
      </p:sp>
      <p:sp>
        <p:nvSpPr>
          <p:cNvPr id="32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2306715" y="3046983"/>
            <a:ext cx="2237443" cy="1055687"/>
          </a:xfrm>
          <a:solidFill>
            <a:schemeClr val="bg1">
              <a:alpha val="80000"/>
            </a:schemeClr>
          </a:solidFill>
        </p:spPr>
        <p:txBody>
          <a:bodyPr lIns="36000" tIns="36000" rIns="36000" bIns="36000"/>
          <a:lstStyle>
            <a:lvl1pPr marL="0" indent="0">
              <a:buNone/>
              <a:defRPr sz="1100" b="0" baseline="0">
                <a:solidFill>
                  <a:schemeClr val="tx2"/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txt</a:t>
            </a:r>
            <a:endParaRPr lang="nb-NO" dirty="0"/>
          </a:p>
        </p:txBody>
      </p:sp>
      <p:sp>
        <p:nvSpPr>
          <p:cNvPr id="33" name="Plassholder f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4600050" y="3046982"/>
            <a:ext cx="2237443" cy="1055687"/>
          </a:xfrm>
          <a:solidFill>
            <a:schemeClr val="bg1">
              <a:alpha val="80000"/>
            </a:schemeClr>
          </a:solidFill>
        </p:spPr>
        <p:txBody>
          <a:bodyPr lIns="36000" tIns="36000" rIns="36000" bIns="36000"/>
          <a:lstStyle>
            <a:lvl1pPr marL="0" indent="0">
              <a:buNone/>
              <a:defRPr sz="1100" b="0" baseline="0">
                <a:solidFill>
                  <a:schemeClr val="tx2"/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txt</a:t>
            </a:r>
            <a:endParaRPr lang="nb-NO" dirty="0"/>
          </a:p>
        </p:txBody>
      </p:sp>
      <p:sp>
        <p:nvSpPr>
          <p:cNvPr id="34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898995" y="3042716"/>
            <a:ext cx="2237443" cy="1055687"/>
          </a:xfrm>
          <a:solidFill>
            <a:schemeClr val="bg1">
              <a:alpha val="80000"/>
            </a:schemeClr>
          </a:solidFill>
        </p:spPr>
        <p:txBody>
          <a:bodyPr lIns="36000" tIns="36000" rIns="36000" bIns="36000"/>
          <a:lstStyle>
            <a:lvl1pPr marL="0" indent="0">
              <a:buNone/>
              <a:defRPr sz="1100" b="0" baseline="0">
                <a:solidFill>
                  <a:schemeClr val="tx2"/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txt</a:t>
            </a:r>
            <a:endParaRPr lang="nb-NO" dirty="0"/>
          </a:p>
        </p:txBody>
      </p:sp>
      <p:sp>
        <p:nvSpPr>
          <p:cNvPr id="35" name="Kors 34"/>
          <p:cNvSpPr/>
          <p:nvPr/>
        </p:nvSpPr>
        <p:spPr>
          <a:xfrm>
            <a:off x="1010942" y="1676607"/>
            <a:ext cx="393936" cy="393936"/>
          </a:xfrm>
          <a:prstGeom prst="plus">
            <a:avLst>
              <a:gd name="adj" fmla="val 3463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Kors 35"/>
          <p:cNvSpPr/>
          <p:nvPr/>
        </p:nvSpPr>
        <p:spPr>
          <a:xfrm>
            <a:off x="3296943" y="1686681"/>
            <a:ext cx="393936" cy="393936"/>
          </a:xfrm>
          <a:prstGeom prst="plus">
            <a:avLst>
              <a:gd name="adj" fmla="val 3463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Kors 36"/>
          <p:cNvSpPr/>
          <p:nvPr/>
        </p:nvSpPr>
        <p:spPr>
          <a:xfrm>
            <a:off x="5521802" y="1686681"/>
            <a:ext cx="393936" cy="393936"/>
          </a:xfrm>
          <a:prstGeom prst="plus">
            <a:avLst>
              <a:gd name="adj" fmla="val 3463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Kors 39"/>
          <p:cNvSpPr/>
          <p:nvPr/>
        </p:nvSpPr>
        <p:spPr>
          <a:xfrm>
            <a:off x="7820748" y="1673854"/>
            <a:ext cx="393936" cy="393936"/>
          </a:xfrm>
          <a:prstGeom prst="plus">
            <a:avLst>
              <a:gd name="adj" fmla="val 3463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28219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5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9144001" cy="2430000"/>
          </a:xfrm>
          <a:prstGeom prst="rect">
            <a:avLst/>
          </a:prstGeom>
          <a:solidFill>
            <a:schemeClr val="tx2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color</a:t>
            </a:r>
            <a:endParaRPr lang="nb-NO" noProof="1"/>
          </a:p>
        </p:txBody>
      </p:sp>
      <p:sp>
        <p:nvSpPr>
          <p:cNvPr id="39" name="Plassholder for tekst 38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086999"/>
            <a:ext cx="2382128" cy="1082751"/>
          </a:xfrm>
          <a:noFill/>
        </p:spPr>
        <p:txBody>
          <a:bodyPr lIns="0" rIns="0"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6858000" cy="60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43" name="Plassholder for tekst 38">
            <a:extLst>
              <a:ext uri="{FF2B5EF4-FFF2-40B4-BE49-F238E27FC236}">
                <a16:creationId xmlns:a16="http://schemas.microsoft.com/office/drawing/2014/main" id="{43E7E89C-6DBB-E84A-B21F-3A50B04E8E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0936" y="3086999"/>
            <a:ext cx="2382128" cy="1082751"/>
          </a:xfrm>
          <a:noFill/>
        </p:spPr>
        <p:txBody>
          <a:bodyPr lIns="0" rIns="0"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5" name="Plassholder for tekst 38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0372" y="3086999"/>
            <a:ext cx="2382128" cy="1082751"/>
          </a:xfrm>
          <a:noFill/>
        </p:spPr>
        <p:txBody>
          <a:bodyPr lIns="0" rIns="0"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" name="Plassholder for tekst 41">
            <a:extLst>
              <a:ext uri="{FF2B5EF4-FFF2-40B4-BE49-F238E27FC236}">
                <a16:creationId xmlns:a16="http://schemas.microsoft.com/office/drawing/2014/main" id="{C3B267CE-2FCF-A04C-B51D-68174139B8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9764" y="1974340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3" name="Plassholder for tekst 41">
            <a:extLst>
              <a:ext uri="{FF2B5EF4-FFF2-40B4-BE49-F238E27FC236}">
                <a16:creationId xmlns:a16="http://schemas.microsoft.com/office/drawing/2014/main" id="{55EBDBD2-B620-DA45-8979-9522E156B3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9199" y="1974340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4" name="Plassholder for tekst 41">
            <a:extLst>
              <a:ext uri="{FF2B5EF4-FFF2-40B4-BE49-F238E27FC236}">
                <a16:creationId xmlns:a16="http://schemas.microsoft.com/office/drawing/2014/main" id="{2A24C064-CA44-8B4A-869D-1AEFB37822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6700" y="1974340"/>
            <a:ext cx="885600" cy="885600"/>
          </a:xfrm>
          <a:prstGeom prst="ellipse">
            <a:avLst/>
          </a:prstGeom>
          <a:solidFill>
            <a:schemeClr val="accent3"/>
          </a:solidFill>
          <a:ln w="19050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Agenda – setup 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98644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46550" y="0"/>
            <a:ext cx="1396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Innholdsfeltet kan brukes til tekst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Vær</a:t>
            </a:r>
            <a:r>
              <a:rPr lang="nb-NO" sz="800" baseline="0" noProof="1"/>
              <a:t> oppmerksom på at det finnes egne layoutmaler for heldekkende, utfallende bilder.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og innhold med bullets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00209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856400"/>
          </a:xfrm>
        </p:spPr>
        <p:txBody>
          <a:bodyPr lIns="7560000" tIns="1080000" rIns="180000">
            <a:normAutofit/>
          </a:bodyPr>
          <a:lstStyle>
            <a:lvl1pPr marL="0" indent="0" algn="l">
              <a:buFont typeface="+mj-lt"/>
              <a:buNone/>
              <a:defRPr sz="1000"/>
            </a:lvl1pPr>
          </a:lstStyle>
          <a:p>
            <a:r>
              <a:rPr lang="nb-NO" dirty="0"/>
              <a:t>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7430400" cy="4856400"/>
          </a:xfrm>
          <a:solidFill>
            <a:schemeClr val="bg1">
              <a:alpha val="70000"/>
            </a:schemeClr>
          </a:solidFill>
        </p:spPr>
        <p:txBody>
          <a:bodyPr vert="horz" lIns="540000" tIns="972000" rIns="0" bIns="0" rtlCol="0" anchor="t" anchorCtr="0">
            <a:normAutofit/>
          </a:bodyPr>
          <a:lstStyle>
            <a:lvl1pPr>
              <a:defRPr lang="en-GB" sz="3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BFEB6B-E43E-FF40-935B-1252F1EB79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500" y="1742172"/>
            <a:ext cx="5430883" cy="310792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E2A75FD-0CD0-644B-BA9A-ACE65BCDD701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Deloverskrift 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35074"/>
      </p:ext>
    </p:extLst>
  </p:cSld>
  <p:clrMapOvr>
    <a:masterClrMapping/>
  </p:clrMapOvr>
  <p:transition>
    <p:fade/>
  </p:transition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1" cy="4856400"/>
          </a:xfrm>
        </p:spPr>
        <p:txBody>
          <a:bodyPr lIns="7560000" tIns="1080000" rIns="180000">
            <a:normAutofit/>
          </a:bodyPr>
          <a:lstStyle>
            <a:lvl1pPr marL="0" indent="0" algn="l">
              <a:buFont typeface="+mj-lt"/>
              <a:buNone/>
              <a:defRPr sz="1000"/>
            </a:lvl1pPr>
          </a:lstStyle>
          <a:p>
            <a:r>
              <a:rPr lang="nb-NO" dirty="0"/>
              <a:t>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7429500" cy="4856400"/>
          </a:xfrm>
          <a:solidFill>
            <a:schemeClr val="bg1">
              <a:alpha val="70000"/>
            </a:schemeClr>
          </a:solidFill>
        </p:spPr>
        <p:txBody>
          <a:bodyPr vert="horz" lIns="540000" tIns="360000" rIns="180000" bIns="360000" rtlCol="0" anchor="ctr" anchorCtr="0">
            <a:normAutofit/>
          </a:bodyPr>
          <a:lstStyle>
            <a:lvl1pPr>
              <a:defRPr lang="en-GB"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D5E83-0667-9847-8532-83849F7E1D60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Deloverskrift 2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0801"/>
      </p:ext>
    </p:extLst>
  </p:cSld>
  <p:clrMapOvr>
    <a:masterClrMapping/>
  </p:clrMapOvr>
  <p:transition>
    <p:fade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856400"/>
          </a:xfrm>
        </p:spPr>
        <p:txBody>
          <a:bodyPr lIns="360000" tIns="1080000" rIns="180000" bIns="360000" anchor="b" anchorCtr="0">
            <a:normAutofit/>
          </a:bodyPr>
          <a:lstStyle>
            <a:lvl1pPr marL="0" indent="0" algn="l">
              <a:buFont typeface="+mj-lt"/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, </a:t>
            </a:r>
            <a:r>
              <a:rPr lang="nb-NO" dirty="0" err="1"/>
              <a:t>move</a:t>
            </a:r>
            <a:r>
              <a:rPr lang="nb-NO" dirty="0"/>
              <a:t> to </a:t>
            </a:r>
            <a:r>
              <a:rPr lang="nb-NO" dirty="0" err="1"/>
              <a:t>background</a:t>
            </a:r>
            <a:r>
              <a:rPr lang="nb-NO" dirty="0"/>
              <a:t>, </a:t>
            </a:r>
            <a:r>
              <a:rPr lang="nb-NO" dirty="0" err="1"/>
              <a:t>adjust</a:t>
            </a:r>
            <a:r>
              <a:rPr lang="nb-NO" dirty="0"/>
              <a:t> </a:t>
            </a:r>
            <a:r>
              <a:rPr lang="nb-NO" dirty="0" err="1"/>
              <a:t>textbox</a:t>
            </a:r>
            <a:r>
              <a:rPr lang="nb-NO" dirty="0"/>
              <a:t>' </a:t>
            </a:r>
            <a:r>
              <a:rPr lang="nb-NO" dirty="0" err="1"/>
              <a:t>transparency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2430000"/>
          </a:xfrm>
          <a:solidFill>
            <a:schemeClr val="bg1">
              <a:alpha val="70000"/>
            </a:schemeClr>
          </a:solidFill>
        </p:spPr>
        <p:txBody>
          <a:bodyPr vert="horz" lIns="540000" tIns="360000" rIns="180000" bIns="360000" rtlCol="0" anchor="ctr" anchorCtr="0">
            <a:normAutofit/>
          </a:bodyPr>
          <a:lstStyle>
            <a:lvl1pPr>
              <a:defRPr lang="en-GB"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5CA6841-6EC4-9841-80AD-32DCCADC08C7}"/>
              </a:ext>
            </a:extLst>
          </p:cNvPr>
          <p:cNvSpPr txBox="1"/>
          <p:nvPr/>
        </p:nvSpPr>
        <p:spPr>
          <a:xfrm>
            <a:off x="0" y="-287722"/>
            <a:ext cx="1312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Deloverskrift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CF192-B6A4-1C4E-89FA-46B1C0FCCA30}"/>
              </a:ext>
            </a:extLst>
          </p:cNvPr>
          <p:cNvSpPr txBox="1"/>
          <p:nvPr/>
        </p:nvSpPr>
        <p:spPr>
          <a:xfrm>
            <a:off x="9246550" y="0"/>
            <a:ext cx="139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Bildet må alltid plasseres bakerst.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Tilpass transarens i tekstboksen for god lesbarhet.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57050"/>
      </p:ext>
    </p:extLst>
  </p:cSld>
  <p:clrMapOvr>
    <a:masterClrMapping/>
  </p:clrMapOvr>
  <p:transition>
    <p:fade/>
  </p:transition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icon/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2430000"/>
          </a:xfrm>
          <a:solidFill>
            <a:schemeClr val="bg1"/>
          </a:solidFill>
        </p:spPr>
        <p:txBody>
          <a:bodyPr vert="horz" lIns="540000" tIns="360000" rIns="180000" bIns="360000" rtlCol="0" anchor="ctr" anchorCtr="0">
            <a:normAutofit/>
          </a:bodyPr>
          <a:lstStyle>
            <a:lvl1pPr>
              <a:defRPr lang="en-GB"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3470A32-4A28-E44F-8BF3-3A5FB9EABD0C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Deloverskrift ikon/ill</a:t>
            </a:r>
          </a:p>
        </p:txBody>
      </p:sp>
      <p:sp>
        <p:nvSpPr>
          <p:cNvPr id="8" name="TextBox 170">
            <a:extLst>
              <a:ext uri="{FF2B5EF4-FFF2-40B4-BE49-F238E27FC236}">
                <a16:creationId xmlns:a16="http://schemas.microsoft.com/office/drawing/2014/main" id="{0506BE68-91B8-9D42-B4BB-FF2BECE2302A}"/>
              </a:ext>
            </a:extLst>
          </p:cNvPr>
          <p:cNvSpPr txBox="1"/>
          <p:nvPr/>
        </p:nvSpPr>
        <p:spPr>
          <a:xfrm>
            <a:off x="9189720" y="3483051"/>
            <a:ext cx="1287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SKY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Velg deretter ønsket farge i panelet på høyre side.</a:t>
            </a:r>
          </a:p>
        </p:txBody>
      </p:sp>
      <p:sp>
        <p:nvSpPr>
          <p:cNvPr id="10" name="TextBox 170">
            <a:extLst>
              <a:ext uri="{FF2B5EF4-FFF2-40B4-BE49-F238E27FC236}">
                <a16:creationId xmlns:a16="http://schemas.microsoft.com/office/drawing/2014/main" id="{7ECE7E4D-6185-9243-B40B-129423CEAE1D}"/>
              </a:ext>
            </a:extLst>
          </p:cNvPr>
          <p:cNvSpPr txBox="1"/>
          <p:nvPr/>
        </p:nvSpPr>
        <p:spPr>
          <a:xfrm>
            <a:off x="9189720" y="2731022"/>
            <a:ext cx="128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Ikon eller illustrasjon kan plasseres i det fargede feltet</a:t>
            </a:r>
          </a:p>
        </p:txBody>
      </p:sp>
      <p:sp>
        <p:nvSpPr>
          <p:cNvPr id="11" name="TextBox 170">
            <a:extLst>
              <a:ext uri="{FF2B5EF4-FFF2-40B4-BE49-F238E27FC236}">
                <a16:creationId xmlns:a16="http://schemas.microsoft.com/office/drawing/2014/main" id="{39C08170-7BCD-4343-9346-79937B1750BD}"/>
              </a:ext>
            </a:extLst>
          </p:cNvPr>
          <p:cNvSpPr txBox="1"/>
          <p:nvPr/>
        </p:nvSpPr>
        <p:spPr>
          <a:xfrm>
            <a:off x="9189719" y="850946"/>
            <a:ext cx="1475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på tekstboks kan justeres, vær oppmerksom på lovlige kombinasjoner.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84280"/>
      </p:ext>
    </p:extLst>
  </p:cSld>
  <p:clrMapOvr>
    <a:masterClrMapping/>
  </p:clrMapOvr>
  <p:transition>
    <p:fade/>
  </p:transition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4" y="0"/>
            <a:ext cx="7426325" cy="4856400"/>
          </a:xfrm>
          <a:solidFill>
            <a:schemeClr val="bg2">
              <a:alpha val="50000"/>
            </a:schemeClr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Plassholder for tekst 41">
            <a:extLst>
              <a:ext uri="{FF2B5EF4-FFF2-40B4-BE49-F238E27FC236}">
                <a16:creationId xmlns:a16="http://schemas.microsoft.com/office/drawing/2014/main" id="{93E0158D-C946-B74F-AFED-5E864EDDD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7674" y="1705050"/>
            <a:ext cx="1440000" cy="1440000"/>
          </a:xfrm>
          <a:prstGeom prst="ellipse">
            <a:avLst/>
          </a:prstGeom>
          <a:solidFill>
            <a:schemeClr val="accent3"/>
          </a:solidFill>
          <a:ln w="336550">
            <a:solidFill>
              <a:schemeClr val="accent3">
                <a:alpha val="50000"/>
              </a:schemeClr>
            </a:solidFill>
          </a:ln>
        </p:spPr>
        <p:txBody>
          <a:bodyPr b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Deloverskrift #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58992"/>
      </p:ext>
    </p:extLst>
  </p:cSld>
  <p:clrMapOvr>
    <a:masterClrMapping/>
  </p:clrMapOvr>
  <p:transition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46550" y="0"/>
            <a:ext cx="13969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Innholdsfeltet kan brukes til tekst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Vær</a:t>
            </a:r>
            <a:r>
              <a:rPr lang="nb-NO" sz="800" baseline="0" noProof="1"/>
              <a:t> oppmerksom på at det finnes egne layoutmaler for heldekkende, utfallende bilder.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Tittel og innhold med bullets HVIT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616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3458391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" y="1213201"/>
            <a:ext cx="3458391" cy="344861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27D0FA6D-C976-8B40-A0B4-3562A0E879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4856400"/>
          </a:xfrm>
        </p:spPr>
        <p:txBody>
          <a:bodyPr lIns="180000" tIns="180000" rIns="180000" bIns="180000">
            <a:normAutofit/>
          </a:bodyPr>
          <a:lstStyle>
            <a:lvl1pPr marL="0" indent="0" algn="l">
              <a:buFont typeface="+mj-lt"/>
              <a:buNone/>
              <a:defRPr sz="1000" baseline="0"/>
            </a:lvl1pPr>
          </a:lstStyle>
          <a:p>
            <a:r>
              <a:rPr lang="nb-NO" dirty="0" err="1"/>
              <a:t>Insert</a:t>
            </a:r>
            <a:r>
              <a:rPr lang="nb-NO" dirty="0"/>
              <a:t> or 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Tekst bilde høyre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F1B407C-A22F-064F-9840-7CEDE8ED1185}"/>
              </a:ext>
            </a:extLst>
          </p:cNvPr>
          <p:cNvSpPr txBox="1"/>
          <p:nvPr/>
        </p:nvSpPr>
        <p:spPr>
          <a:xfrm>
            <a:off x="9246550" y="0"/>
            <a:ext cx="1396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D</a:t>
            </a:r>
            <a:r>
              <a:rPr lang="nb-NO" sz="800" baseline="0" noProof="1"/>
              <a:t>et finnes egne layoutmaler for heldekkende, utfallende bilder.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1147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60000"/>
            <a:ext cx="3458391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0" y="1213201"/>
            <a:ext cx="3458391" cy="344861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27D0FA6D-C976-8B40-A0B4-3562A0E879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03199" cy="4856400"/>
          </a:xfrm>
        </p:spPr>
        <p:txBody>
          <a:bodyPr lIns="180000" tIns="180000" rIns="180000" bIns="180000">
            <a:normAutofit/>
          </a:bodyPr>
          <a:lstStyle>
            <a:lvl1pPr marL="0" indent="0" algn="l">
              <a:buFont typeface="+mj-lt"/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or drag and </a:t>
            </a:r>
            <a:r>
              <a:rPr lang="nb-NO" dirty="0" err="1"/>
              <a:t>drop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D7A2C48-98C0-5D48-B6E5-10835E2B512C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Tekst bilde venstre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35361E2F-0E6E-8145-AC11-6727A1D1E1A7}"/>
              </a:ext>
            </a:extLst>
          </p:cNvPr>
          <p:cNvSpPr txBox="1"/>
          <p:nvPr/>
        </p:nvSpPr>
        <p:spPr>
          <a:xfrm>
            <a:off x="9246550" y="0"/>
            <a:ext cx="1396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D</a:t>
            </a:r>
            <a:r>
              <a:rPr lang="nb-NO" sz="800" baseline="0" noProof="1"/>
              <a:t>et finnes egne layoutmaler for heldekkende, utfallende bilder.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468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360000"/>
            <a:ext cx="8115300" cy="606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1500" y="1044900"/>
            <a:ext cx="3986349" cy="361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450" y="1044900"/>
            <a:ext cx="3986349" cy="361800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76426" y="-57507"/>
            <a:ext cx="13123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noProof="1"/>
              <a:t>Innholdsfeltene kan brukes til tekst,</a:t>
            </a:r>
            <a:r>
              <a:rPr lang="nb-NO" sz="800" baseline="0" noProof="1"/>
              <a:t> </a:t>
            </a:r>
            <a:r>
              <a:rPr lang="nb-NO" sz="800" noProof="1"/>
              <a:t>bilder, grafer eller andre</a:t>
            </a:r>
            <a:r>
              <a:rPr lang="nb-NO" sz="800" baseline="0" noProof="1"/>
              <a:t> elementer.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aseline="0" noProof="1"/>
              <a:t>Ønskes annet innhold enn tekst, v</a:t>
            </a:r>
            <a:r>
              <a:rPr lang="nb-NO" sz="800" noProof="1"/>
              <a:t>elges</a:t>
            </a:r>
            <a:r>
              <a:rPr lang="nb-NO" sz="800" baseline="0" noProof="1"/>
              <a:t> dette</a:t>
            </a:r>
            <a:r>
              <a:rPr lang="nb-NO" sz="800" noProof="1"/>
              <a:t> ved hjelp av ikonene midt i boksen.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aseline="0" noProof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0" noProof="0" dirty="0">
              <a:latin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Bakgrunnsfarge kan endres ved å </a:t>
            </a:r>
            <a:r>
              <a:rPr lang="nb-NO" sz="800" b="0" noProof="0" dirty="0" err="1">
                <a:latin typeface="+mn-lt"/>
              </a:rPr>
              <a:t>høyreklikke</a:t>
            </a:r>
            <a:r>
              <a:rPr lang="nb-NO" sz="800" b="0" noProof="0" dirty="0">
                <a:latin typeface="+mn-lt"/>
              </a:rPr>
              <a:t> på sliden og velge ‘formater bakgrunn’.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noProof="1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noProof="1"/>
              <a:t>NB!</a:t>
            </a:r>
            <a:r>
              <a:rPr lang="nb-NO" sz="800" b="1" baseline="0" noProof="1"/>
              <a:t> </a:t>
            </a:r>
            <a:r>
              <a:rPr lang="nb-NO" sz="800" noProof="1"/>
              <a:t>Slå</a:t>
            </a:r>
            <a:r>
              <a:rPr lang="nb-NO" sz="800" baseline="0" noProof="1"/>
              <a:t> gjerne av bullets dersom det ikke er hensiktsmessig med bullets foran hver tekstlinje.</a:t>
            </a:r>
            <a:endParaRPr lang="nb-NO" sz="800" noProof="1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ED17FE2-94B5-CF4C-BCE6-A71DC5E15387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To-spalter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530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uppe 134">
            <a:extLst>
              <a:ext uri="{FF2B5EF4-FFF2-40B4-BE49-F238E27FC236}">
                <a16:creationId xmlns:a16="http://schemas.microsoft.com/office/drawing/2014/main" id="{F9AEEE20-0322-2347-8D23-62B43CF1438C}"/>
              </a:ext>
            </a:extLst>
          </p:cNvPr>
          <p:cNvGrpSpPr/>
          <p:nvPr/>
        </p:nvGrpSpPr>
        <p:grpSpPr>
          <a:xfrm>
            <a:off x="0" y="4855500"/>
            <a:ext cx="9144001" cy="288000"/>
            <a:chOff x="0" y="4855500"/>
            <a:chExt cx="9144001" cy="288000"/>
          </a:xfrm>
        </p:grpSpPr>
        <p:sp>
          <p:nvSpPr>
            <p:cNvPr id="40" name="Rectangle 116">
              <a:extLst>
                <a:ext uri="{FF2B5EF4-FFF2-40B4-BE49-F238E27FC236}">
                  <a16:creationId xmlns:a16="http://schemas.microsoft.com/office/drawing/2014/main" id="{05B05F6F-7250-8B43-814E-9AAE19917837}"/>
                </a:ext>
              </a:extLst>
            </p:cNvPr>
            <p:cNvSpPr/>
            <p:nvPr/>
          </p:nvSpPr>
          <p:spPr>
            <a:xfrm>
              <a:off x="1" y="4855500"/>
              <a:ext cx="7444299" cy="28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>
                <a:latin typeface="Verdana"/>
              </a:endParaRPr>
            </a:p>
          </p:txBody>
        </p:sp>
        <p:sp>
          <p:nvSpPr>
            <p:cNvPr id="42" name="Rectangle 116">
              <a:extLst>
                <a:ext uri="{FF2B5EF4-FFF2-40B4-BE49-F238E27FC236}">
                  <a16:creationId xmlns:a16="http://schemas.microsoft.com/office/drawing/2014/main" id="{4570B870-C3B0-A842-9CF5-9CE2F56B93D7}"/>
                </a:ext>
              </a:extLst>
            </p:cNvPr>
            <p:cNvSpPr/>
            <p:nvPr/>
          </p:nvSpPr>
          <p:spPr>
            <a:xfrm>
              <a:off x="7434001" y="4855500"/>
              <a:ext cx="17100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noProof="0" dirty="0">
                <a:latin typeface="Verdana"/>
              </a:endParaRPr>
            </a:p>
          </p:txBody>
        </p:sp>
        <p:sp>
          <p:nvSpPr>
            <p:cNvPr id="47" name="Rectangle 116">
              <a:extLst>
                <a:ext uri="{FF2B5EF4-FFF2-40B4-BE49-F238E27FC236}">
                  <a16:creationId xmlns:a16="http://schemas.microsoft.com/office/drawing/2014/main" id="{4D2A9DA5-262F-DC4E-A0E0-9B443B1000D3}"/>
                </a:ext>
              </a:extLst>
            </p:cNvPr>
            <p:cNvSpPr/>
            <p:nvPr/>
          </p:nvSpPr>
          <p:spPr>
            <a:xfrm>
              <a:off x="0" y="4855500"/>
              <a:ext cx="571500" cy="288000"/>
            </a:xfrm>
            <a:prstGeom prst="rect">
              <a:avLst/>
            </a:prstGeom>
            <a:solidFill>
              <a:srgbClr val="BB1B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b-NO" sz="600" noProof="0">
                <a:latin typeface="Verdan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360000"/>
            <a:ext cx="8115300" cy="606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213201"/>
            <a:ext cx="8115300" cy="3448618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Level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0" name="TextBox 49"/>
          <p:cNvSpPr txBox="1"/>
          <p:nvPr/>
        </p:nvSpPr>
        <p:spPr>
          <a:xfrm>
            <a:off x="0" y="-472822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Storebrand 2018 – 16:9</a:t>
            </a:r>
          </a:p>
        </p:txBody>
      </p:sp>
      <p:grpSp>
        <p:nvGrpSpPr>
          <p:cNvPr id="137" name="Gruppe 136">
            <a:extLst>
              <a:ext uri="{FF2B5EF4-FFF2-40B4-BE49-F238E27FC236}">
                <a16:creationId xmlns:a16="http://schemas.microsoft.com/office/drawing/2014/main" id="{7F6DEBAD-DF61-E249-B93B-F2803F45E500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8CE6101F-0AE7-D846-9E89-5560E165E138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07D5D4C3-270F-A24D-98EC-C3A3DC1D695F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7A923CF8-E58A-5441-8393-9DF7A9FFBD19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5083E0B7-7693-6A49-99EF-8693A9EA6552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CE132B9A-0DFE-2D48-B5DC-EA16FF0404E9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BE8BCE60-C909-8941-9F1D-D7C8ECA92E10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32F23B3A-2247-7445-AEF7-AC674F58CC1E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8AEA0737-FFB6-E640-9636-13D61081FDB1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443948DC-4AD3-2941-853B-3C253126AB13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2AF6E698-9729-394C-83D3-1D47A39E345F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7934CB9F-6D0D-B64C-86B8-07570ECB02BE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2BE4CBDB-4E7D-B844-A624-CE9576AEF36B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ett linje 60">
              <a:extLst>
                <a:ext uri="{FF2B5EF4-FFF2-40B4-BE49-F238E27FC236}">
                  <a16:creationId xmlns:a16="http://schemas.microsoft.com/office/drawing/2014/main" id="{8EDAD5B3-2F28-DC44-831E-69B85529EFF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FB8957A6-99E3-3F48-9D17-1109998C1B57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67A53BAE-309C-3D4E-9D04-EEC8A6ADF80D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57114FBD-75F0-7E4F-853E-CF12ECC13444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C3C2E153-19F6-E14C-98EB-730AA8C283D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e 65">
            <a:extLst>
              <a:ext uri="{FF2B5EF4-FFF2-40B4-BE49-F238E27FC236}">
                <a16:creationId xmlns:a16="http://schemas.microsoft.com/office/drawing/2014/main" id="{1C58502F-0DEC-4B49-AD5F-97880F37F85C}"/>
              </a:ext>
            </a:extLst>
          </p:cNvPr>
          <p:cNvGrpSpPr/>
          <p:nvPr/>
        </p:nvGrpSpPr>
        <p:grpSpPr>
          <a:xfrm>
            <a:off x="-339073" y="1"/>
            <a:ext cx="180000" cy="4852800"/>
            <a:chOff x="-583532" y="1"/>
            <a:chExt cx="372980" cy="4852800"/>
          </a:xfrm>
        </p:grpSpPr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11562EA-00D0-404A-A73E-216EEEF995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C07E8C29-5361-EB4C-9C3D-57F708B8EE4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46663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9BBD361F-C1EC-B848-9C9A-AEF368F9D6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1F1F05D-9136-FC4C-B04B-818FF0C442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EB3D2D-DEA6-C840-B18A-99B1C9D3FA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D68B847E-119F-9442-95CB-31978AFD5C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tt linje 72">
              <a:extLst>
                <a:ext uri="{FF2B5EF4-FFF2-40B4-BE49-F238E27FC236}">
                  <a16:creationId xmlns:a16="http://schemas.microsoft.com/office/drawing/2014/main" id="{623E9B0F-0CE2-9341-919D-AE998CE7EA1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tt linje 73">
              <a:extLst>
                <a:ext uri="{FF2B5EF4-FFF2-40B4-BE49-F238E27FC236}">
                  <a16:creationId xmlns:a16="http://schemas.microsoft.com/office/drawing/2014/main" id="{1C9848F1-8B26-7E42-8A79-5D0E670D835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tt linje 74">
              <a:extLst>
                <a:ext uri="{FF2B5EF4-FFF2-40B4-BE49-F238E27FC236}">
                  <a16:creationId xmlns:a16="http://schemas.microsoft.com/office/drawing/2014/main" id="{C0606AB7-852A-B841-B63A-EC66D109D0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A6511440-6367-4340-B00E-D26DE23DA14B}"/>
              </a:ext>
            </a:extLst>
          </p:cNvPr>
          <p:cNvGrpSpPr/>
          <p:nvPr/>
        </p:nvGrpSpPr>
        <p:grpSpPr>
          <a:xfrm>
            <a:off x="3552576" y="-852721"/>
            <a:ext cx="5683747" cy="649492"/>
            <a:chOff x="-22341" y="-1245533"/>
            <a:chExt cx="5683747" cy="649492"/>
          </a:xfrm>
        </p:grpSpPr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5686667C-4C60-1048-B0D6-25C3E0001B19}"/>
                </a:ext>
              </a:extLst>
            </p:cNvPr>
            <p:cNvSpPr/>
            <p:nvPr/>
          </p:nvSpPr>
          <p:spPr>
            <a:xfrm>
              <a:off x="-22341" y="-1245533"/>
              <a:ext cx="5610342" cy="64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3243F786-401E-B249-A205-193C398AC15B}"/>
                </a:ext>
              </a:extLst>
            </p:cNvPr>
            <p:cNvGrpSpPr/>
            <p:nvPr/>
          </p:nvGrpSpPr>
          <p:grpSpPr>
            <a:xfrm>
              <a:off x="35315" y="-1189384"/>
              <a:ext cx="443202" cy="461183"/>
              <a:chOff x="35315" y="-697453"/>
              <a:chExt cx="443202" cy="461183"/>
            </a:xfrm>
          </p:grpSpPr>
          <p:grpSp>
            <p:nvGrpSpPr>
              <p:cNvPr id="10" name="Gruppe 9">
                <a:extLst>
                  <a:ext uri="{FF2B5EF4-FFF2-40B4-BE49-F238E27FC236}">
                    <a16:creationId xmlns:a16="http://schemas.microsoft.com/office/drawing/2014/main" id="{C8802F8F-5A8B-334F-B0D2-6FFB824EDA21}"/>
                  </a:ext>
                </a:extLst>
              </p:cNvPr>
              <p:cNvGrpSpPr/>
              <p:nvPr/>
            </p:nvGrpSpPr>
            <p:grpSpPr>
              <a:xfrm>
                <a:off x="35315" y="-697453"/>
                <a:ext cx="443202" cy="349568"/>
                <a:chOff x="6553116" y="-980340"/>
                <a:chExt cx="443202" cy="349568"/>
              </a:xfrm>
            </p:grpSpPr>
            <p:sp>
              <p:nvSpPr>
                <p:cNvPr id="92" name="Rectangle 161">
                  <a:extLst>
                    <a:ext uri="{FF2B5EF4-FFF2-40B4-BE49-F238E27FC236}">
                      <a16:creationId xmlns:a16="http://schemas.microsoft.com/office/drawing/2014/main" id="{E79CC5D5-F838-EE4F-AE3C-80ACD35BD444}"/>
                    </a:ext>
                  </a:extLst>
                </p:cNvPr>
                <p:cNvSpPr/>
                <p:nvPr/>
              </p:nvSpPr>
              <p:spPr>
                <a:xfrm>
                  <a:off x="6553116" y="-980340"/>
                  <a:ext cx="396000" cy="34956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93" name="TextBox 162">
                  <a:extLst>
                    <a:ext uri="{FF2B5EF4-FFF2-40B4-BE49-F238E27FC236}">
                      <a16:creationId xmlns:a16="http://schemas.microsoft.com/office/drawing/2014/main" id="{5ACA57EE-5652-C848-9CB4-39BB7B7E6F5A}"/>
                    </a:ext>
                  </a:extLst>
                </p:cNvPr>
                <p:cNvSpPr txBox="1"/>
                <p:nvPr/>
              </p:nvSpPr>
              <p:spPr>
                <a:xfrm>
                  <a:off x="6572166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27" name="TekstSylinder 26">
                <a:extLst>
                  <a:ext uri="{FF2B5EF4-FFF2-40B4-BE49-F238E27FC236}">
                    <a16:creationId xmlns:a16="http://schemas.microsoft.com/office/drawing/2014/main" id="{407D8BC0-C827-A547-B5E2-FC3E8E34A65E}"/>
                  </a:ext>
                </a:extLst>
              </p:cNvPr>
              <p:cNvSpPr txBox="1"/>
              <p:nvPr/>
            </p:nvSpPr>
            <p:spPr>
              <a:xfrm>
                <a:off x="35315" y="-313214"/>
                <a:ext cx="14587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RED</a:t>
                </a:r>
              </a:p>
            </p:txBody>
          </p: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0FD53177-AD39-EB4F-9E98-A33CD4858BD4}"/>
                </a:ext>
              </a:extLst>
            </p:cNvPr>
            <p:cNvGrpSpPr/>
            <p:nvPr/>
          </p:nvGrpSpPr>
          <p:grpSpPr>
            <a:xfrm>
              <a:off x="539369" y="-1189384"/>
              <a:ext cx="396000" cy="538127"/>
              <a:chOff x="466630" y="-697453"/>
              <a:chExt cx="396000" cy="538127"/>
            </a:xfrm>
          </p:grpSpPr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48D1598F-F835-7545-A831-A82CC1CB6707}"/>
                  </a:ext>
                </a:extLst>
              </p:cNvPr>
              <p:cNvGrpSpPr/>
              <p:nvPr/>
            </p:nvGrpSpPr>
            <p:grpSpPr>
              <a:xfrm>
                <a:off x="466630" y="-697453"/>
                <a:ext cx="396000" cy="349568"/>
                <a:chOff x="6553116" y="-1449066"/>
                <a:chExt cx="396000" cy="349568"/>
              </a:xfrm>
            </p:grpSpPr>
            <p:sp>
              <p:nvSpPr>
                <p:cNvPr id="104" name="Rectangle 161">
                  <a:extLst>
                    <a:ext uri="{FF2B5EF4-FFF2-40B4-BE49-F238E27FC236}">
                      <a16:creationId xmlns:a16="http://schemas.microsoft.com/office/drawing/2014/main" id="{3B71E415-B59F-3543-9F99-6A7D8141A625}"/>
                    </a:ext>
                  </a:extLst>
                </p:cNvPr>
                <p:cNvSpPr/>
                <p:nvPr/>
              </p:nvSpPr>
              <p:spPr>
                <a:xfrm>
                  <a:off x="6553116" y="-1449066"/>
                  <a:ext cx="396000" cy="349568"/>
                </a:xfrm>
                <a:prstGeom prst="rect">
                  <a:avLst/>
                </a:prstGeom>
                <a:solidFill>
                  <a:srgbClr val="BB1B1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05" name="TextBox 162">
                  <a:extLst>
                    <a:ext uri="{FF2B5EF4-FFF2-40B4-BE49-F238E27FC236}">
                      <a16:creationId xmlns:a16="http://schemas.microsoft.com/office/drawing/2014/main" id="{FBCDBFCD-A82E-3B4C-87EE-95AA64652E66}"/>
                    </a:ext>
                  </a:extLst>
                </p:cNvPr>
                <p:cNvSpPr txBox="1"/>
                <p:nvPr/>
              </p:nvSpPr>
              <p:spPr>
                <a:xfrm>
                  <a:off x="6572166" y="-1202696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38" name="TekstSylinder 137">
                <a:extLst>
                  <a:ext uri="{FF2B5EF4-FFF2-40B4-BE49-F238E27FC236}">
                    <a16:creationId xmlns:a16="http://schemas.microsoft.com/office/drawing/2014/main" id="{46360842-A7FD-824B-9048-2B1B9AF9E744}"/>
                  </a:ext>
                </a:extLst>
              </p:cNvPr>
              <p:cNvSpPr txBox="1"/>
              <p:nvPr/>
            </p:nvSpPr>
            <p:spPr>
              <a:xfrm>
                <a:off x="466630" y="-313214"/>
                <a:ext cx="18274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DARK</a:t>
                </a:r>
                <a:br>
                  <a:rPr lang="nb-NO" sz="500" dirty="0"/>
                </a:br>
                <a:r>
                  <a:rPr lang="nb-NO" sz="500" dirty="0"/>
                  <a:t>RED*</a:t>
                </a:r>
              </a:p>
            </p:txBody>
          </p: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50D15E56-2C2E-4745-82DB-BCD61E68F7C1}"/>
                </a:ext>
              </a:extLst>
            </p:cNvPr>
            <p:cNvGrpSpPr/>
            <p:nvPr/>
          </p:nvGrpSpPr>
          <p:grpSpPr>
            <a:xfrm>
              <a:off x="996221" y="-1189384"/>
              <a:ext cx="396000" cy="461183"/>
              <a:chOff x="904875" y="-697453"/>
              <a:chExt cx="396000" cy="461183"/>
            </a:xfrm>
          </p:grpSpPr>
          <p:grpSp>
            <p:nvGrpSpPr>
              <p:cNvPr id="21" name="Gruppe 20">
                <a:extLst>
                  <a:ext uri="{FF2B5EF4-FFF2-40B4-BE49-F238E27FC236}">
                    <a16:creationId xmlns:a16="http://schemas.microsoft.com/office/drawing/2014/main" id="{B7C6BD69-9A80-6F46-A78D-FA4ED8405934}"/>
                  </a:ext>
                </a:extLst>
              </p:cNvPr>
              <p:cNvGrpSpPr/>
              <p:nvPr/>
            </p:nvGrpSpPr>
            <p:grpSpPr>
              <a:xfrm>
                <a:off x="904875" y="-697453"/>
                <a:ext cx="396000" cy="349568"/>
                <a:chOff x="3239580" y="-980340"/>
                <a:chExt cx="396000" cy="349568"/>
              </a:xfrm>
            </p:grpSpPr>
            <p:sp>
              <p:nvSpPr>
                <p:cNvPr id="98" name="Rectangle 43">
                  <a:extLst>
                    <a:ext uri="{FF2B5EF4-FFF2-40B4-BE49-F238E27FC236}">
                      <a16:creationId xmlns:a16="http://schemas.microsoft.com/office/drawing/2014/main" id="{ED21C414-5E5E-3944-8C0F-B591F2D88955}"/>
                    </a:ext>
                  </a:extLst>
                </p:cNvPr>
                <p:cNvSpPr/>
                <p:nvPr/>
              </p:nvSpPr>
              <p:spPr>
                <a:xfrm>
                  <a:off x="3239580" y="-980340"/>
                  <a:ext cx="396000" cy="349568"/>
                </a:xfrm>
                <a:prstGeom prst="rect">
                  <a:avLst/>
                </a:prstGeom>
                <a:solidFill>
                  <a:schemeClr val="bg1"/>
                </a:solidFill>
                <a:ln w="3175" cmpd="sng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99" name="TextBox 44">
                  <a:extLst>
                    <a:ext uri="{FF2B5EF4-FFF2-40B4-BE49-F238E27FC236}">
                      <a16:creationId xmlns:a16="http://schemas.microsoft.com/office/drawing/2014/main" id="{9187B57C-5E64-9B47-A0B8-9B8EC71CB8DD}"/>
                    </a:ext>
                  </a:extLst>
                </p:cNvPr>
                <p:cNvSpPr txBox="1"/>
                <p:nvPr/>
              </p:nvSpPr>
              <p:spPr>
                <a:xfrm>
                  <a:off x="3258630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100" name="TextBox 45">
                  <a:extLst>
                    <a:ext uri="{FF2B5EF4-FFF2-40B4-BE49-F238E27FC236}">
                      <a16:creationId xmlns:a16="http://schemas.microsoft.com/office/drawing/2014/main" id="{E1A53C0A-6E52-A642-A001-365AE5178972}"/>
                    </a:ext>
                  </a:extLst>
                </p:cNvPr>
                <p:cNvSpPr txBox="1"/>
                <p:nvPr/>
              </p:nvSpPr>
              <p:spPr>
                <a:xfrm>
                  <a:off x="3258630" y="-839071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139" name="TekstSylinder 138">
                <a:extLst>
                  <a:ext uri="{FF2B5EF4-FFF2-40B4-BE49-F238E27FC236}">
                    <a16:creationId xmlns:a16="http://schemas.microsoft.com/office/drawing/2014/main" id="{055ADC60-B378-504E-87B6-217581D81BD8}"/>
                  </a:ext>
                </a:extLst>
              </p:cNvPr>
              <p:cNvSpPr txBox="1"/>
              <p:nvPr/>
            </p:nvSpPr>
            <p:spPr>
              <a:xfrm>
                <a:off x="904875" y="-313214"/>
                <a:ext cx="246862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WHITE</a:t>
                </a:r>
              </a:p>
            </p:txBody>
          </p: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008C6653-3093-5E48-B555-836A9AAA10D1}"/>
                </a:ext>
              </a:extLst>
            </p:cNvPr>
            <p:cNvGrpSpPr/>
            <p:nvPr/>
          </p:nvGrpSpPr>
          <p:grpSpPr>
            <a:xfrm>
              <a:off x="1453073" y="-1189384"/>
              <a:ext cx="396000" cy="461183"/>
              <a:chOff x="1372682" y="-697453"/>
              <a:chExt cx="396000" cy="461183"/>
            </a:xfrm>
          </p:grpSpPr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336B7A9D-4843-2644-8723-701F5786BDF3}"/>
                  </a:ext>
                </a:extLst>
              </p:cNvPr>
              <p:cNvGrpSpPr/>
              <p:nvPr/>
            </p:nvGrpSpPr>
            <p:grpSpPr>
              <a:xfrm>
                <a:off x="1372682" y="-697453"/>
                <a:ext cx="396000" cy="349568"/>
                <a:chOff x="3882631" y="-980340"/>
                <a:chExt cx="396000" cy="349568"/>
              </a:xfrm>
            </p:grpSpPr>
            <p:sp>
              <p:nvSpPr>
                <p:cNvPr id="101" name="Rectangle 167">
                  <a:extLst>
                    <a:ext uri="{FF2B5EF4-FFF2-40B4-BE49-F238E27FC236}">
                      <a16:creationId xmlns:a16="http://schemas.microsoft.com/office/drawing/2014/main" id="{25B6EC27-3BF6-DB48-BA25-3887978432F9}"/>
                    </a:ext>
                  </a:extLst>
                </p:cNvPr>
                <p:cNvSpPr/>
                <p:nvPr/>
              </p:nvSpPr>
              <p:spPr>
                <a:xfrm>
                  <a:off x="3882631" y="-980340"/>
                  <a:ext cx="396000" cy="3495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02" name="TextBox 168">
                  <a:extLst>
                    <a:ext uri="{FF2B5EF4-FFF2-40B4-BE49-F238E27FC236}">
                      <a16:creationId xmlns:a16="http://schemas.microsoft.com/office/drawing/2014/main" id="{EA5FCD33-6107-5242-BB24-897B095F1BDA}"/>
                    </a:ext>
                  </a:extLst>
                </p:cNvPr>
                <p:cNvSpPr txBox="1"/>
                <p:nvPr/>
              </p:nvSpPr>
              <p:spPr>
                <a:xfrm>
                  <a:off x="3901681" y="-94417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  <p:sp>
              <p:nvSpPr>
                <p:cNvPr id="103" name="TextBox 169">
                  <a:extLst>
                    <a:ext uri="{FF2B5EF4-FFF2-40B4-BE49-F238E27FC236}">
                      <a16:creationId xmlns:a16="http://schemas.microsoft.com/office/drawing/2014/main" id="{B90E39EE-4BF3-994D-A75B-4C9C6B1551C8}"/>
                    </a:ext>
                  </a:extLst>
                </p:cNvPr>
                <p:cNvSpPr txBox="1"/>
                <p:nvPr/>
              </p:nvSpPr>
              <p:spPr>
                <a:xfrm>
                  <a:off x="3901681" y="-839071"/>
                  <a:ext cx="271001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rgbClr val="DA291C"/>
                      </a:solidFill>
                      <a:latin typeface="Verdana"/>
                    </a:rPr>
                    <a:t>Red</a:t>
                  </a:r>
                </a:p>
              </p:txBody>
            </p:sp>
          </p:grpSp>
          <p:sp>
            <p:nvSpPr>
              <p:cNvPr id="140" name="TekstSylinder 139">
                <a:extLst>
                  <a:ext uri="{FF2B5EF4-FFF2-40B4-BE49-F238E27FC236}">
                    <a16:creationId xmlns:a16="http://schemas.microsoft.com/office/drawing/2014/main" id="{DC0FC813-9A48-D349-8089-9645D00B5702}"/>
                  </a:ext>
                </a:extLst>
              </p:cNvPr>
              <p:cNvSpPr txBox="1"/>
              <p:nvPr/>
            </p:nvSpPr>
            <p:spPr>
              <a:xfrm>
                <a:off x="1372682" y="-313214"/>
                <a:ext cx="201978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SAND</a:t>
                </a:r>
              </a:p>
            </p:txBody>
          </p: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EF9CAD07-86A7-1E4E-8A2F-569383F73B50}"/>
                </a:ext>
              </a:extLst>
            </p:cNvPr>
            <p:cNvGrpSpPr/>
            <p:nvPr/>
          </p:nvGrpSpPr>
          <p:grpSpPr>
            <a:xfrm>
              <a:off x="1909925" y="-1189384"/>
              <a:ext cx="396000" cy="461183"/>
              <a:chOff x="1834934" y="-697453"/>
              <a:chExt cx="396000" cy="461183"/>
            </a:xfrm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0E4BB3C2-A94E-5F48-9466-567B3EE90121}"/>
                  </a:ext>
                </a:extLst>
              </p:cNvPr>
              <p:cNvGrpSpPr/>
              <p:nvPr/>
            </p:nvGrpSpPr>
            <p:grpSpPr>
              <a:xfrm>
                <a:off x="1834934" y="-697453"/>
                <a:ext cx="396000" cy="349568"/>
                <a:chOff x="4623963" y="-1449066"/>
                <a:chExt cx="396000" cy="349568"/>
              </a:xfrm>
            </p:grpSpPr>
            <p:sp>
              <p:nvSpPr>
                <p:cNvPr id="106" name="Rectangle 167">
                  <a:extLst>
                    <a:ext uri="{FF2B5EF4-FFF2-40B4-BE49-F238E27FC236}">
                      <a16:creationId xmlns:a16="http://schemas.microsoft.com/office/drawing/2014/main" id="{77D0B8A5-3907-E949-BCC5-E74E85C63520}"/>
                    </a:ext>
                  </a:extLst>
                </p:cNvPr>
                <p:cNvSpPr/>
                <p:nvPr/>
              </p:nvSpPr>
              <p:spPr>
                <a:xfrm>
                  <a:off x="4623963" y="-1449066"/>
                  <a:ext cx="396000" cy="349568"/>
                </a:xfrm>
                <a:prstGeom prst="rect">
                  <a:avLst/>
                </a:prstGeom>
                <a:solidFill>
                  <a:srgbClr val="E6D1B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07" name="TextBox 168">
                  <a:extLst>
                    <a:ext uri="{FF2B5EF4-FFF2-40B4-BE49-F238E27FC236}">
                      <a16:creationId xmlns:a16="http://schemas.microsoft.com/office/drawing/2014/main" id="{2CBCA8B4-C82C-0E4B-8F10-B896CDC41E94}"/>
                    </a:ext>
                  </a:extLst>
                </p:cNvPr>
                <p:cNvSpPr txBox="1"/>
                <p:nvPr/>
              </p:nvSpPr>
              <p:spPr>
                <a:xfrm>
                  <a:off x="4643013" y="-1428267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141" name="TekstSylinder 140">
                <a:extLst>
                  <a:ext uri="{FF2B5EF4-FFF2-40B4-BE49-F238E27FC236}">
                    <a16:creationId xmlns:a16="http://schemas.microsoft.com/office/drawing/2014/main" id="{17A7C47F-6F6C-2C42-A337-F7D47E271D70}"/>
                  </a:ext>
                </a:extLst>
              </p:cNvPr>
              <p:cNvSpPr txBox="1"/>
              <p:nvPr/>
            </p:nvSpPr>
            <p:spPr>
              <a:xfrm>
                <a:off x="1834934" y="-313214"/>
                <a:ext cx="224420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NUDE*</a:t>
                </a:r>
              </a:p>
            </p:txBody>
          </p: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64C9607-18D1-5E40-9F4E-8BEB5C009E27}"/>
                </a:ext>
              </a:extLst>
            </p:cNvPr>
            <p:cNvGrpSpPr/>
            <p:nvPr/>
          </p:nvGrpSpPr>
          <p:grpSpPr>
            <a:xfrm>
              <a:off x="2366777" y="-1189384"/>
              <a:ext cx="396000" cy="461183"/>
              <a:chOff x="2290667" y="-697453"/>
              <a:chExt cx="396000" cy="461183"/>
            </a:xfrm>
          </p:grpSpPr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19FD2E4-6B1F-D647-8285-1E24710021EA}"/>
                  </a:ext>
                </a:extLst>
              </p:cNvPr>
              <p:cNvGrpSpPr/>
              <p:nvPr/>
            </p:nvGrpSpPr>
            <p:grpSpPr>
              <a:xfrm>
                <a:off x="2290667" y="-697453"/>
                <a:ext cx="396000" cy="349568"/>
                <a:chOff x="4623963" y="-1840952"/>
                <a:chExt cx="396000" cy="349568"/>
              </a:xfrm>
            </p:grpSpPr>
            <p:sp>
              <p:nvSpPr>
                <p:cNvPr id="109" name="Rectangle 167">
                  <a:extLst>
                    <a:ext uri="{FF2B5EF4-FFF2-40B4-BE49-F238E27FC236}">
                      <a16:creationId xmlns:a16="http://schemas.microsoft.com/office/drawing/2014/main" id="{CAEE5920-E545-564C-9DFC-9C7F22736F8D}"/>
                    </a:ext>
                  </a:extLst>
                </p:cNvPr>
                <p:cNvSpPr/>
                <p:nvPr/>
              </p:nvSpPr>
              <p:spPr>
                <a:xfrm>
                  <a:off x="4623963" y="-1840952"/>
                  <a:ext cx="396000" cy="349568"/>
                </a:xfrm>
                <a:prstGeom prst="rect">
                  <a:avLst/>
                </a:prstGeom>
                <a:solidFill>
                  <a:srgbClr val="77665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11" name="TextBox 162">
                  <a:extLst>
                    <a:ext uri="{FF2B5EF4-FFF2-40B4-BE49-F238E27FC236}">
                      <a16:creationId xmlns:a16="http://schemas.microsoft.com/office/drawing/2014/main" id="{693F33A9-5E71-D645-898A-C1E5B0F09B3C}"/>
                    </a:ext>
                  </a:extLst>
                </p:cNvPr>
                <p:cNvSpPr txBox="1"/>
                <p:nvPr/>
              </p:nvSpPr>
              <p:spPr>
                <a:xfrm>
                  <a:off x="4643013" y="-1625318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42" name="TekstSylinder 141">
                <a:extLst>
                  <a:ext uri="{FF2B5EF4-FFF2-40B4-BE49-F238E27FC236}">
                    <a16:creationId xmlns:a16="http://schemas.microsoft.com/office/drawing/2014/main" id="{A0790641-B6B2-CB4A-BC36-12E510A43AB0}"/>
                  </a:ext>
                </a:extLst>
              </p:cNvPr>
              <p:cNvSpPr txBox="1"/>
              <p:nvPr/>
            </p:nvSpPr>
            <p:spPr>
              <a:xfrm>
                <a:off x="2290667" y="-313214"/>
                <a:ext cx="179536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dirty="0"/>
                  <a:t>DUST</a:t>
                </a:r>
              </a:p>
            </p:txBody>
          </p: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AA8E3271-BFD1-2C4B-8229-60D12F5D9DB6}"/>
                </a:ext>
              </a:extLst>
            </p:cNvPr>
            <p:cNvGrpSpPr/>
            <p:nvPr/>
          </p:nvGrpSpPr>
          <p:grpSpPr>
            <a:xfrm>
              <a:off x="2823629" y="-1189384"/>
              <a:ext cx="396000" cy="461183"/>
              <a:chOff x="2746400" y="-697453"/>
              <a:chExt cx="396000" cy="461183"/>
            </a:xfrm>
          </p:grpSpPr>
          <p:grpSp>
            <p:nvGrpSpPr>
              <p:cNvPr id="23" name="Gruppe 22">
                <a:extLst>
                  <a:ext uri="{FF2B5EF4-FFF2-40B4-BE49-F238E27FC236}">
                    <a16:creationId xmlns:a16="http://schemas.microsoft.com/office/drawing/2014/main" id="{903D83CF-47BE-2144-81B2-183276D27165}"/>
                  </a:ext>
                </a:extLst>
              </p:cNvPr>
              <p:cNvGrpSpPr/>
              <p:nvPr/>
            </p:nvGrpSpPr>
            <p:grpSpPr>
              <a:xfrm>
                <a:off x="2746400" y="-697453"/>
                <a:ext cx="396000" cy="349568"/>
                <a:chOff x="5267014" y="-1359550"/>
                <a:chExt cx="396000" cy="349568"/>
              </a:xfrm>
            </p:grpSpPr>
            <p:sp>
              <p:nvSpPr>
                <p:cNvPr id="96" name="Rectangle 165">
                  <a:extLst>
                    <a:ext uri="{FF2B5EF4-FFF2-40B4-BE49-F238E27FC236}">
                      <a16:creationId xmlns:a16="http://schemas.microsoft.com/office/drawing/2014/main" id="{3AD89343-6239-0641-99C0-F1077EC30D33}"/>
                    </a:ext>
                  </a:extLst>
                </p:cNvPr>
                <p:cNvSpPr/>
                <p:nvPr/>
              </p:nvSpPr>
              <p:spPr>
                <a:xfrm>
                  <a:off x="5267014" y="-1359550"/>
                  <a:ext cx="396000" cy="349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97" name="TextBox 166">
                  <a:extLst>
                    <a:ext uri="{FF2B5EF4-FFF2-40B4-BE49-F238E27FC236}">
                      <a16:creationId xmlns:a16="http://schemas.microsoft.com/office/drawing/2014/main" id="{5696B817-4D2B-534D-B869-EB626959171C}"/>
                    </a:ext>
                  </a:extLst>
                </p:cNvPr>
                <p:cNvSpPr txBox="1"/>
                <p:nvPr/>
              </p:nvSpPr>
              <p:spPr>
                <a:xfrm>
                  <a:off x="5286064" y="-1323383"/>
                  <a:ext cx="360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143" name="TekstSylinder 142">
                <a:extLst>
                  <a:ext uri="{FF2B5EF4-FFF2-40B4-BE49-F238E27FC236}">
                    <a16:creationId xmlns:a16="http://schemas.microsoft.com/office/drawing/2014/main" id="{48AD0F05-EBF3-B04B-9745-3C34BF396171}"/>
                  </a:ext>
                </a:extLst>
              </p:cNvPr>
              <p:cNvSpPr txBox="1"/>
              <p:nvPr/>
            </p:nvSpPr>
            <p:spPr>
              <a:xfrm>
                <a:off x="2746400" y="-313214"/>
                <a:ext cx="141064" cy="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nb-NO" sz="500" b="1" dirty="0"/>
                  <a:t>SKY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896A24C4-F7BB-7645-9835-E44334AB2C57}"/>
                </a:ext>
              </a:extLst>
            </p:cNvPr>
            <p:cNvGrpSpPr/>
            <p:nvPr/>
          </p:nvGrpSpPr>
          <p:grpSpPr>
            <a:xfrm>
              <a:off x="3280481" y="-1189384"/>
              <a:ext cx="396000" cy="538126"/>
              <a:chOff x="3217679" y="-697453"/>
              <a:chExt cx="396000" cy="538126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846D927E-1FFC-A449-A0B6-835489F64384}"/>
                  </a:ext>
                </a:extLst>
              </p:cNvPr>
              <p:cNvGrpSpPr/>
              <p:nvPr/>
            </p:nvGrpSpPr>
            <p:grpSpPr>
              <a:xfrm>
                <a:off x="3217679" y="-697453"/>
                <a:ext cx="396000" cy="349568"/>
                <a:chOff x="3220310" y="-556498"/>
                <a:chExt cx="396000" cy="349568"/>
              </a:xfrm>
            </p:grpSpPr>
            <p:sp>
              <p:nvSpPr>
                <p:cNvPr id="94" name="Rectangle 163">
                  <a:extLst>
                    <a:ext uri="{FF2B5EF4-FFF2-40B4-BE49-F238E27FC236}">
                      <a16:creationId xmlns:a16="http://schemas.microsoft.com/office/drawing/2014/main" id="{A79236AC-0276-0D40-961A-DF57C70D3C85}"/>
                    </a:ext>
                  </a:extLst>
                </p:cNvPr>
                <p:cNvSpPr/>
                <p:nvPr/>
              </p:nvSpPr>
              <p:spPr>
                <a:xfrm>
                  <a:off x="3220310" y="-556498"/>
                  <a:ext cx="396000" cy="34956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95" name="TextBox 164">
                  <a:extLst>
                    <a:ext uri="{FF2B5EF4-FFF2-40B4-BE49-F238E27FC236}">
                      <a16:creationId xmlns:a16="http://schemas.microsoft.com/office/drawing/2014/main" id="{2896F84C-4716-F045-BEBB-9C947CE9C640}"/>
                    </a:ext>
                  </a:extLst>
                </p:cNvPr>
                <p:cNvSpPr txBox="1"/>
                <p:nvPr/>
              </p:nvSpPr>
              <p:spPr>
                <a:xfrm>
                  <a:off x="3239360" y="-520331"/>
                  <a:ext cx="360000" cy="947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tx2"/>
                      </a:solidFill>
                      <a:latin typeface="Verdana"/>
                    </a:rPr>
                    <a:t>Charcoal</a:t>
                  </a:r>
                </a:p>
              </p:txBody>
            </p:sp>
          </p:grpSp>
          <p:sp>
            <p:nvSpPr>
              <p:cNvPr id="144" name="TekstSylinder 143">
                <a:extLst>
                  <a:ext uri="{FF2B5EF4-FFF2-40B4-BE49-F238E27FC236}">
                    <a16:creationId xmlns:a16="http://schemas.microsoft.com/office/drawing/2014/main" id="{BCA553C8-75A1-4547-9EBC-7C05773E9161}"/>
                  </a:ext>
                </a:extLst>
              </p:cNvPr>
              <p:cNvSpPr txBox="1"/>
              <p:nvPr/>
            </p:nvSpPr>
            <p:spPr>
              <a:xfrm>
                <a:off x="3217679" y="-313215"/>
                <a:ext cx="34300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LIGHT FOREST</a:t>
                </a:r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B1B2734B-8C28-9540-BA2B-85B8B4FA8849}"/>
                </a:ext>
              </a:extLst>
            </p:cNvPr>
            <p:cNvGrpSpPr/>
            <p:nvPr/>
          </p:nvGrpSpPr>
          <p:grpSpPr>
            <a:xfrm>
              <a:off x="3737333" y="-1189384"/>
              <a:ext cx="396000" cy="461183"/>
              <a:chOff x="3681229" y="-697453"/>
              <a:chExt cx="396000" cy="461183"/>
            </a:xfrm>
          </p:grpSpPr>
          <p:grpSp>
            <p:nvGrpSpPr>
              <p:cNvPr id="12" name="Gruppe 11">
                <a:extLst>
                  <a:ext uri="{FF2B5EF4-FFF2-40B4-BE49-F238E27FC236}">
                    <a16:creationId xmlns:a16="http://schemas.microsoft.com/office/drawing/2014/main" id="{37506C23-FFB2-B04A-92A6-F865ADFF0C19}"/>
                  </a:ext>
                </a:extLst>
              </p:cNvPr>
              <p:cNvGrpSpPr/>
              <p:nvPr/>
            </p:nvGrpSpPr>
            <p:grpSpPr>
              <a:xfrm>
                <a:off x="3681229" y="-697453"/>
                <a:ext cx="396000" cy="349568"/>
                <a:chOff x="7196167" y="-980340"/>
                <a:chExt cx="396000" cy="349568"/>
              </a:xfrm>
            </p:grpSpPr>
            <p:sp>
              <p:nvSpPr>
                <p:cNvPr id="90" name="Rectangle 159">
                  <a:extLst>
                    <a:ext uri="{FF2B5EF4-FFF2-40B4-BE49-F238E27FC236}">
                      <a16:creationId xmlns:a16="http://schemas.microsoft.com/office/drawing/2014/main" id="{6082D5B1-46F1-0F42-84C3-362EC7DE1013}"/>
                    </a:ext>
                  </a:extLst>
                </p:cNvPr>
                <p:cNvSpPr/>
                <p:nvPr/>
              </p:nvSpPr>
              <p:spPr>
                <a:xfrm>
                  <a:off x="7196167" y="-980340"/>
                  <a:ext cx="396000" cy="34956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91" name="TextBox 160">
                  <a:extLst>
                    <a:ext uri="{FF2B5EF4-FFF2-40B4-BE49-F238E27FC236}">
                      <a16:creationId xmlns:a16="http://schemas.microsoft.com/office/drawing/2014/main" id="{65F49967-A848-CB4F-9C1B-60B4049F0ED4}"/>
                    </a:ext>
                  </a:extLst>
                </p:cNvPr>
                <p:cNvSpPr txBox="1"/>
                <p:nvPr/>
              </p:nvSpPr>
              <p:spPr>
                <a:xfrm>
                  <a:off x="7215217" y="-733970"/>
                  <a:ext cx="25200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E6219948-3219-0E4B-A500-042EE28D8B9F}"/>
                  </a:ext>
                </a:extLst>
              </p:cNvPr>
              <p:cNvSpPr txBox="1"/>
              <p:nvPr/>
            </p:nvSpPr>
            <p:spPr>
              <a:xfrm>
                <a:off x="3681229" y="-313214"/>
                <a:ext cx="34301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FOREST</a:t>
                </a:r>
              </a:p>
            </p:txBody>
          </p: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E368BB37-9E6B-404A-BF1D-E2EF3AA18848}"/>
                </a:ext>
              </a:extLst>
            </p:cNvPr>
            <p:cNvGrpSpPr/>
            <p:nvPr/>
          </p:nvGrpSpPr>
          <p:grpSpPr>
            <a:xfrm>
              <a:off x="4194185" y="-1189384"/>
              <a:ext cx="396000" cy="461183"/>
              <a:chOff x="4174335" y="-697453"/>
              <a:chExt cx="396000" cy="461183"/>
            </a:xfrm>
          </p:grpSpPr>
          <p:grpSp>
            <p:nvGrpSpPr>
              <p:cNvPr id="19" name="Gruppe 18">
                <a:extLst>
                  <a:ext uri="{FF2B5EF4-FFF2-40B4-BE49-F238E27FC236}">
                    <a16:creationId xmlns:a16="http://schemas.microsoft.com/office/drawing/2014/main" id="{10517F5B-10C9-2643-9C0A-A2808D650F36}"/>
                  </a:ext>
                </a:extLst>
              </p:cNvPr>
              <p:cNvGrpSpPr/>
              <p:nvPr/>
            </p:nvGrpSpPr>
            <p:grpSpPr>
              <a:xfrm>
                <a:off x="4174335" y="-697453"/>
                <a:ext cx="396000" cy="349568"/>
                <a:chOff x="7839218" y="-980340"/>
                <a:chExt cx="601390" cy="349568"/>
              </a:xfrm>
            </p:grpSpPr>
            <p:sp>
              <p:nvSpPr>
                <p:cNvPr id="88" name="Rectangle 157">
                  <a:extLst>
                    <a:ext uri="{FF2B5EF4-FFF2-40B4-BE49-F238E27FC236}">
                      <a16:creationId xmlns:a16="http://schemas.microsoft.com/office/drawing/2014/main" id="{3A35159B-0984-6845-BFE1-90D78752D43E}"/>
                    </a:ext>
                  </a:extLst>
                </p:cNvPr>
                <p:cNvSpPr/>
                <p:nvPr/>
              </p:nvSpPr>
              <p:spPr>
                <a:xfrm>
                  <a:off x="7839218" y="-980340"/>
                  <a:ext cx="601390" cy="34956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89" name="TextBox 158">
                  <a:extLst>
                    <a:ext uri="{FF2B5EF4-FFF2-40B4-BE49-F238E27FC236}">
                      <a16:creationId xmlns:a16="http://schemas.microsoft.com/office/drawing/2014/main" id="{9170C6B6-2C8A-4242-A10C-09859609AC27}"/>
                    </a:ext>
                  </a:extLst>
                </p:cNvPr>
                <p:cNvSpPr txBox="1"/>
                <p:nvPr/>
              </p:nvSpPr>
              <p:spPr>
                <a:xfrm>
                  <a:off x="7858268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48" name="TekstSylinder 147">
                <a:extLst>
                  <a:ext uri="{FF2B5EF4-FFF2-40B4-BE49-F238E27FC236}">
                    <a16:creationId xmlns:a16="http://schemas.microsoft.com/office/drawing/2014/main" id="{5C093BE5-DE25-F34D-ADF0-9D7E5B08B0F6}"/>
                  </a:ext>
                </a:extLst>
              </p:cNvPr>
              <p:cNvSpPr txBox="1"/>
              <p:nvPr/>
            </p:nvSpPr>
            <p:spPr>
              <a:xfrm>
                <a:off x="4174335" y="-313214"/>
                <a:ext cx="291837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MOSS</a:t>
                </a:r>
              </a:p>
            </p:txBody>
          </p: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B6B5EEDA-13F5-8D43-AB01-91C314B1EF68}"/>
                </a:ext>
              </a:extLst>
            </p:cNvPr>
            <p:cNvGrpSpPr/>
            <p:nvPr/>
          </p:nvGrpSpPr>
          <p:grpSpPr>
            <a:xfrm>
              <a:off x="4651037" y="-1189384"/>
              <a:ext cx="469391" cy="461183"/>
              <a:chOff x="4657089" y="-697453"/>
              <a:chExt cx="469391" cy="461183"/>
            </a:xfrm>
          </p:grpSpPr>
          <p:grpSp>
            <p:nvGrpSpPr>
              <p:cNvPr id="18" name="Gruppe 17">
                <a:extLst>
                  <a:ext uri="{FF2B5EF4-FFF2-40B4-BE49-F238E27FC236}">
                    <a16:creationId xmlns:a16="http://schemas.microsoft.com/office/drawing/2014/main" id="{8D327E94-9B1E-7048-8E7D-69E8B17BB943}"/>
                  </a:ext>
                </a:extLst>
              </p:cNvPr>
              <p:cNvGrpSpPr/>
              <p:nvPr/>
            </p:nvGrpSpPr>
            <p:grpSpPr>
              <a:xfrm>
                <a:off x="4657089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86" name="Rectangle 155">
                  <a:extLst>
                    <a:ext uri="{FF2B5EF4-FFF2-40B4-BE49-F238E27FC236}">
                      <a16:creationId xmlns:a16="http://schemas.microsoft.com/office/drawing/2014/main" id="{8CCA3A0F-50CF-0946-8DDB-4A3C2263E0AD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87" name="TextBox 156">
                  <a:extLst>
                    <a:ext uri="{FF2B5EF4-FFF2-40B4-BE49-F238E27FC236}">
                      <a16:creationId xmlns:a16="http://schemas.microsoft.com/office/drawing/2014/main" id="{BC1821F2-7861-9047-8B09-7AB32E7EEC9A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697D1CF7-03DD-8C44-A49A-6039CEF612B5}"/>
                  </a:ext>
                </a:extLst>
              </p:cNvPr>
              <p:cNvSpPr txBox="1"/>
              <p:nvPr/>
            </p:nvSpPr>
            <p:spPr>
              <a:xfrm>
                <a:off x="4657089" y="-313214"/>
                <a:ext cx="469391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CHARCOAL</a:t>
                </a:r>
              </a:p>
            </p:txBody>
          </p:sp>
        </p:grpSp>
        <p:grpSp>
          <p:nvGrpSpPr>
            <p:cNvPr id="114" name="Gruppe 113">
              <a:extLst>
                <a:ext uri="{FF2B5EF4-FFF2-40B4-BE49-F238E27FC236}">
                  <a16:creationId xmlns:a16="http://schemas.microsoft.com/office/drawing/2014/main" id="{E96D7661-52DC-544C-A816-B0EDFF50C88A}"/>
                </a:ext>
              </a:extLst>
            </p:cNvPr>
            <p:cNvGrpSpPr/>
            <p:nvPr/>
          </p:nvGrpSpPr>
          <p:grpSpPr>
            <a:xfrm>
              <a:off x="5107884" y="-1189384"/>
              <a:ext cx="553522" cy="461183"/>
              <a:chOff x="5107884" y="-697453"/>
              <a:chExt cx="553522" cy="461183"/>
            </a:xfrm>
          </p:grpSpPr>
          <p:grpSp>
            <p:nvGrpSpPr>
              <p:cNvPr id="122" name="Gruppe 121">
                <a:extLst>
                  <a:ext uri="{FF2B5EF4-FFF2-40B4-BE49-F238E27FC236}">
                    <a16:creationId xmlns:a16="http://schemas.microsoft.com/office/drawing/2014/main" id="{A36130B2-0B35-FA4C-BFC8-20F90BB9794F}"/>
                  </a:ext>
                </a:extLst>
              </p:cNvPr>
              <p:cNvGrpSpPr/>
              <p:nvPr/>
            </p:nvGrpSpPr>
            <p:grpSpPr>
              <a:xfrm>
                <a:off x="5107884" y="-697453"/>
                <a:ext cx="396000" cy="349568"/>
                <a:chOff x="8482267" y="-980340"/>
                <a:chExt cx="601390" cy="349568"/>
              </a:xfrm>
            </p:grpSpPr>
            <p:sp>
              <p:nvSpPr>
                <p:cNvPr id="123" name="Rectangle 155">
                  <a:extLst>
                    <a:ext uri="{FF2B5EF4-FFF2-40B4-BE49-F238E27FC236}">
                      <a16:creationId xmlns:a16="http://schemas.microsoft.com/office/drawing/2014/main" id="{D5D273AF-267E-BB44-BCF0-9FFE6A9F5A70}"/>
                    </a:ext>
                  </a:extLst>
                </p:cNvPr>
                <p:cNvSpPr/>
                <p:nvPr/>
              </p:nvSpPr>
              <p:spPr>
                <a:xfrm>
                  <a:off x="8482267" y="-980340"/>
                  <a:ext cx="601390" cy="3495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sz="600" noProof="1"/>
                </a:p>
              </p:txBody>
            </p:sp>
            <p:sp>
              <p:nvSpPr>
                <p:cNvPr id="124" name="TextBox 156">
                  <a:extLst>
                    <a:ext uri="{FF2B5EF4-FFF2-40B4-BE49-F238E27FC236}">
                      <a16:creationId xmlns:a16="http://schemas.microsoft.com/office/drawing/2014/main" id="{62CDA737-9754-6F4A-85AF-875C6D910161}"/>
                    </a:ext>
                  </a:extLst>
                </p:cNvPr>
                <p:cNvSpPr txBox="1"/>
                <p:nvPr/>
              </p:nvSpPr>
              <p:spPr>
                <a:xfrm>
                  <a:off x="8501317" y="-733970"/>
                  <a:ext cx="424152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nb-NO" sz="600" b="0" noProof="1">
                      <a:solidFill>
                        <a:schemeClr val="bg1"/>
                      </a:solidFill>
                      <a:latin typeface="Verdana"/>
                    </a:rPr>
                    <a:t>White</a:t>
                  </a:r>
                </a:p>
              </p:txBody>
            </p:sp>
          </p:grpSp>
          <p:sp>
            <p:nvSpPr>
              <p:cNvPr id="171" name="TekstSylinder 170">
                <a:extLst>
                  <a:ext uri="{FF2B5EF4-FFF2-40B4-BE49-F238E27FC236}">
                    <a16:creationId xmlns:a16="http://schemas.microsoft.com/office/drawing/2014/main" id="{1EF5EF09-6FBE-8940-9ECF-C8FC76581C5F}"/>
                  </a:ext>
                </a:extLst>
              </p:cNvPr>
              <p:cNvSpPr txBox="1"/>
              <p:nvPr/>
            </p:nvSpPr>
            <p:spPr>
              <a:xfrm>
                <a:off x="5107884" y="-313214"/>
                <a:ext cx="553522" cy="76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nb-NO" sz="500" b="1" dirty="0"/>
                  <a:t>BLACK</a:t>
                </a:r>
              </a:p>
            </p:txBody>
          </p:sp>
        </p:grpSp>
      </p:grp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10A5DBF-D3C7-BA4A-AA6E-9716D035555F}"/>
              </a:ext>
            </a:extLst>
          </p:cNvPr>
          <p:cNvSpPr txBox="1"/>
          <p:nvPr/>
        </p:nvSpPr>
        <p:spPr>
          <a:xfrm>
            <a:off x="0" y="5538944"/>
            <a:ext cx="391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Fotobruk. </a:t>
            </a:r>
            <a:r>
              <a:rPr lang="nb-NO" sz="800" b="0" dirty="0"/>
              <a:t>Bilder må ikke komprimeres så de blir mindre enn 220 </a:t>
            </a:r>
            <a:r>
              <a:rPr lang="nb-NO" sz="800" b="0" dirty="0" err="1"/>
              <a:t>ppt</a:t>
            </a:r>
            <a:r>
              <a:rPr lang="nb-NO" sz="800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Rettigheter.</a:t>
            </a:r>
            <a:r>
              <a:rPr lang="nb-NO" sz="800" b="0" dirty="0"/>
              <a:t> Det er ikke lov å kopiere/bruke bilder uten at rettigheter er avklart med fotograf/bildebyrå.</a:t>
            </a:r>
            <a:endParaRPr lang="en-GB" sz="800" b="1" dirty="0"/>
          </a:p>
        </p:txBody>
      </p:sp>
      <p:sp>
        <p:nvSpPr>
          <p:cNvPr id="10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852800"/>
            <a:ext cx="571500" cy="288000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09232CC8-3A3C-4CC7-B6ED-94A369B1EF0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0" name="Picture 38">
            <a:extLst>
              <a:ext uri="{FF2B5EF4-FFF2-40B4-BE49-F238E27FC236}">
                <a16:creationId xmlns:a16="http://schemas.microsoft.com/office/drawing/2014/main" id="{68D6BED3-4EFE-6E45-983F-953DCDEA3A42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73" y="4932260"/>
            <a:ext cx="1021554" cy="1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8" r:id="rId15"/>
    <p:sldLayoutId id="2147484159" r:id="rId16"/>
    <p:sldLayoutId id="2147484160" r:id="rId17"/>
    <p:sldLayoutId id="2147484161" r:id="rId18"/>
    <p:sldLayoutId id="2147484162" r:id="rId19"/>
    <p:sldLayoutId id="2147484163" r:id="rId20"/>
    <p:sldLayoutId id="2147484164" r:id="rId21"/>
    <p:sldLayoutId id="2147484165" r:id="rId22"/>
    <p:sldLayoutId id="2147484166" r:id="rId23"/>
    <p:sldLayoutId id="2147484167" r:id="rId24"/>
    <p:sldLayoutId id="2147484168" r:id="rId25"/>
    <p:sldLayoutId id="2147484169" r:id="rId26"/>
    <p:sldLayoutId id="2147484170" r:id="rId27"/>
    <p:sldLayoutId id="2147484171" r:id="rId28"/>
    <p:sldLayoutId id="2147484172" r:id="rId29"/>
    <p:sldLayoutId id="2147484173" r:id="rId30"/>
    <p:sldLayoutId id="2147484174" r:id="rId31"/>
    <p:sldLayoutId id="2147484175" r:id="rId32"/>
    <p:sldLayoutId id="2147484176" r:id="rId33"/>
    <p:sldLayoutId id="2147484177" r:id="rId34"/>
    <p:sldLayoutId id="2147484178" r:id="rId35"/>
    <p:sldLayoutId id="2147484179" r:id="rId36"/>
    <p:sldLayoutId id="2147484180" r:id="rId37"/>
    <p:sldLayoutId id="2147484181" r:id="rId38"/>
    <p:sldLayoutId id="2147484182" r:id="rId39"/>
    <p:sldLayoutId id="2147484183" r:id="rId40"/>
    <p:sldLayoutId id="2147484184" r:id="rId41"/>
    <p:sldLayoutId id="2147484185" r:id="rId42"/>
    <p:sldLayoutId id="2147484197" r:id="rId43"/>
    <p:sldLayoutId id="2147484186" r:id="rId44"/>
    <p:sldLayoutId id="2147484187" r:id="rId45"/>
    <p:sldLayoutId id="2147484188" r:id="rId46"/>
    <p:sldLayoutId id="2147484189" r:id="rId47"/>
    <p:sldLayoutId id="2147484190" r:id="rId48"/>
    <p:sldLayoutId id="2147484191" r:id="rId49"/>
    <p:sldLayoutId id="2147484192" r:id="rId50"/>
    <p:sldLayoutId id="2147484193" r:id="rId51"/>
    <p:sldLayoutId id="2147484194" r:id="rId52"/>
    <p:sldLayoutId id="2147484195" r:id="rId53"/>
    <p:sldLayoutId id="2147484196" r:id="rId54"/>
  </p:sldLayoutIdLst>
  <p:transition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200" kern="1200" baseline="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126000" indent="-126000" algn="l" defTabSz="457200" rtl="0" eaLnBrk="1" latinLnBrk="0" hangingPunct="1">
        <a:spcBef>
          <a:spcPts val="1200"/>
        </a:spcBef>
        <a:buClr>
          <a:schemeClr val="tx2"/>
        </a:buClr>
        <a:buFont typeface="Arial"/>
        <a:buChar char="•"/>
        <a:defRPr sz="1500" kern="1200" baseline="0">
          <a:solidFill>
            <a:schemeClr val="tx1"/>
          </a:solidFill>
          <a:latin typeface="Verdana"/>
          <a:ea typeface="+mn-ea"/>
          <a:cs typeface="Verdana"/>
        </a:defRPr>
      </a:lvl1pPr>
      <a:lvl2pPr marL="270000" indent="-126000" algn="l" defTabSz="457200" rtl="0" eaLnBrk="1" latinLnBrk="0" hangingPunct="1">
        <a:spcBef>
          <a:spcPts val="300"/>
        </a:spcBef>
        <a:buClr>
          <a:schemeClr val="tx2"/>
        </a:buClr>
        <a:buFont typeface="Lucida Grande"/>
        <a:buChar char="-"/>
        <a:defRPr sz="1200" kern="1200">
          <a:solidFill>
            <a:schemeClr val="tx1"/>
          </a:solidFill>
          <a:latin typeface="Verdana"/>
          <a:ea typeface="+mn-ea"/>
          <a:cs typeface="Verdana"/>
        </a:defRPr>
      </a:lvl2pPr>
      <a:lvl3pPr marL="403200" indent="-125413" algn="l" defTabSz="457200" rtl="0" eaLnBrk="1" latinLnBrk="0" hangingPunct="1">
        <a:spcBef>
          <a:spcPct val="20000"/>
        </a:spcBef>
        <a:buFont typeface="Lucida Grande"/>
        <a:buChar char="-"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539750" indent="-125413" algn="l" defTabSz="457200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Verdana"/>
          <a:ea typeface="+mn-ea"/>
          <a:cs typeface="Verdana"/>
        </a:defRPr>
      </a:lvl4pPr>
      <a:lvl5pPr marL="717550" indent="-177800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3056">
          <p15:clr>
            <a:srgbClr val="F26B43"/>
          </p15:clr>
        </p15:guide>
        <p15:guide id="3" orient="horz" pos="1528">
          <p15:clr>
            <a:srgbClr val="F26B43"/>
          </p15:clr>
        </p15:guide>
        <p15:guide id="4" pos="4680">
          <p15:clr>
            <a:srgbClr val="F26B43"/>
          </p15:clr>
        </p15:guide>
        <p15:guide id="5" pos="363">
          <p15:clr>
            <a:srgbClr val="F26B43"/>
          </p15:clr>
        </p15:guide>
        <p15:guide id="6" orient="horz" pos="7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nyheter.no/nyheter/2015/08/15/194632680/industrien-sparer-800-millioner-kommunene-taper-22-milliarder-pa-sykefrava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b="17777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Lønner det seg å satse på helsefremmende arbeid? </a:t>
            </a:r>
            <a:br>
              <a:rPr lang="nb-NO" sz="2000" dirty="0"/>
            </a:br>
            <a:br>
              <a:rPr lang="nb-NO" sz="2000" dirty="0"/>
            </a:br>
            <a:r>
              <a:rPr lang="nb-NO" sz="1400" dirty="0"/>
              <a:t>Sammenhengen mellom HMS, sykefravær og forsikringspremier</a:t>
            </a:r>
            <a:br>
              <a:rPr lang="nb-NO" sz="1400" dirty="0"/>
            </a:br>
            <a:endParaRPr lang="nb-NO" sz="1400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>
          <a:xfrm>
            <a:off x="3427199" y="3630531"/>
            <a:ext cx="4002301" cy="1512969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Lene Tennebeck</a:t>
            </a:r>
          </a:p>
          <a:p>
            <a:r>
              <a:rPr lang="nb-NO" dirty="0"/>
              <a:t>Fagdirektør HMS</a:t>
            </a:r>
          </a:p>
          <a:p>
            <a:r>
              <a:rPr lang="nb-NO" dirty="0"/>
              <a:t>Storebrand Livsforsikring AS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156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Uførhet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78" y="1675"/>
            <a:ext cx="3325623" cy="48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401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1" y="360000"/>
            <a:ext cx="6821199" cy="4109633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46401" y="4538708"/>
            <a:ext cx="257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Kilde: NAV</a:t>
            </a:r>
          </a:p>
        </p:txBody>
      </p:sp>
    </p:spTree>
    <p:extLst>
      <p:ext uri="{BB962C8B-B14F-4D97-AF65-F5344CB8AC3E}">
        <p14:creationId xmlns:p14="http://schemas.microsoft.com/office/powerpoint/2010/main" val="109193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7" y="2796955"/>
            <a:ext cx="1939549" cy="2228681"/>
          </a:xfrm>
        </p:spPr>
      </p:pic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571500" y="1187118"/>
            <a:ext cx="1944989" cy="3618000"/>
          </a:xfrm>
        </p:spPr>
        <p:txBody>
          <a:bodyPr/>
          <a:lstStyle/>
          <a:p>
            <a:r>
              <a:rPr lang="nb-NO" dirty="0"/>
              <a:t>Individ</a:t>
            </a:r>
          </a:p>
          <a:p>
            <a:pPr lvl="1"/>
            <a:r>
              <a:rPr lang="nb-NO" dirty="0"/>
              <a:t>Arv</a:t>
            </a:r>
          </a:p>
          <a:p>
            <a:pPr lvl="1"/>
            <a:r>
              <a:rPr lang="nb-NO" dirty="0"/>
              <a:t>Familie</a:t>
            </a:r>
          </a:p>
          <a:p>
            <a:pPr lvl="1"/>
            <a:r>
              <a:rPr lang="nb-NO" dirty="0"/>
              <a:t>Miljø</a:t>
            </a:r>
          </a:p>
          <a:p>
            <a:pPr lvl="1"/>
            <a:r>
              <a:rPr lang="nb-NO" dirty="0"/>
              <a:t>Utdanning</a:t>
            </a:r>
          </a:p>
          <a:p>
            <a:pPr lvl="1"/>
            <a:r>
              <a:rPr lang="nb-NO" dirty="0"/>
              <a:t>Livsstil</a:t>
            </a:r>
          </a:p>
          <a:p>
            <a:pPr lvl="1"/>
            <a:r>
              <a:rPr lang="nb-NO" dirty="0"/>
              <a:t>Yrke</a:t>
            </a:r>
          </a:p>
          <a:p>
            <a:pPr marL="144000" lvl="1" indent="0">
              <a:buNone/>
            </a:pP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Uførerisiko</a:t>
            </a:r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2696070" y="1187118"/>
            <a:ext cx="3986349" cy="3618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126000" indent="-126000" algn="l" defTabSz="457200" rtl="0" eaLnBrk="1" latinLnBrk="0" hangingPunct="1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500" kern="1200" baseline="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1pPr>
            <a:lvl2pPr marL="270000" indent="-12600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Lucida Grande"/>
              <a:buChar char="-"/>
              <a:defRPr sz="1200" kern="120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2pPr>
            <a:lvl3pPr marL="403200" indent="-12541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200" kern="120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3pPr>
            <a:lvl4pPr marL="539750" indent="-1254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4pPr>
            <a:lvl5pPr marL="717550" indent="-1778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2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Arbeidsmiljø og eksponeringer</a:t>
            </a:r>
          </a:p>
          <a:p>
            <a:pPr lvl="1"/>
            <a:r>
              <a:rPr lang="nb-NO" dirty="0"/>
              <a:t>Psykososialt</a:t>
            </a:r>
          </a:p>
          <a:p>
            <a:pPr lvl="1"/>
            <a:r>
              <a:rPr lang="nb-NO" dirty="0"/>
              <a:t>Ergonomisk</a:t>
            </a:r>
          </a:p>
          <a:p>
            <a:pPr lvl="1"/>
            <a:r>
              <a:rPr lang="nb-NO" dirty="0"/>
              <a:t>Kjemisk</a:t>
            </a:r>
          </a:p>
          <a:p>
            <a:pPr lvl="1"/>
            <a:r>
              <a:rPr lang="nb-NO" dirty="0"/>
              <a:t>Biologisk</a:t>
            </a:r>
          </a:p>
          <a:p>
            <a:pPr lvl="1"/>
            <a:r>
              <a:rPr lang="nb-NO" dirty="0"/>
              <a:t>Fysisk</a:t>
            </a:r>
          </a:p>
          <a:p>
            <a:r>
              <a:rPr lang="nb-NO" dirty="0"/>
              <a:t>Arbeidsulykker</a:t>
            </a:r>
          </a:p>
          <a:p>
            <a:r>
              <a:rPr lang="nb-NO" dirty="0"/>
              <a:t>Sykefravær (langtidsfravær)</a:t>
            </a:r>
          </a:p>
          <a:p>
            <a:pPr lvl="1"/>
            <a:endParaRPr lang="nb-NO" dirty="0"/>
          </a:p>
          <a:p>
            <a:pPr marL="144000" lvl="1" indent="0">
              <a:buNone/>
            </a:pP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83" y="1890455"/>
            <a:ext cx="1371597" cy="141789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85" y="966600"/>
            <a:ext cx="1382159" cy="9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9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46" y="1080304"/>
            <a:ext cx="5912510" cy="3468751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952457" y="3718058"/>
            <a:ext cx="191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SSB, LKU 2016</a:t>
            </a:r>
          </a:p>
          <a:p>
            <a:r>
              <a:rPr lang="nb-NO" sz="1200" dirty="0"/>
              <a:t>Prosent andel uføre </a:t>
            </a:r>
          </a:p>
          <a:p>
            <a:r>
              <a:rPr lang="nb-NO" sz="1200" dirty="0"/>
              <a:t>(18-66 år), siste yrke </a:t>
            </a:r>
          </a:p>
          <a:p>
            <a:r>
              <a:rPr lang="nb-NO" sz="1200" dirty="0"/>
              <a:t>før uførhet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Yrke som indikator på uførerisiko</a:t>
            </a:r>
          </a:p>
        </p:txBody>
      </p:sp>
    </p:spTree>
    <p:extLst>
      <p:ext uri="{BB962C8B-B14F-4D97-AF65-F5344CB8AC3E}">
        <p14:creationId xmlns:p14="http://schemas.microsoft.com/office/powerpoint/2010/main" val="121014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Arbeidsrelatert uførerisiko og yrke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071" y="1013240"/>
            <a:ext cx="5525171" cy="37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7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Faktorer av betydning for uføreforsikringspremien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Kvantitative parametere</a:t>
            </a:r>
          </a:p>
          <a:p>
            <a:pPr lvl="1"/>
            <a:r>
              <a:rPr lang="nb-NO" dirty="0"/>
              <a:t>Sykefraværsutvikling siste 3 år</a:t>
            </a:r>
          </a:p>
          <a:p>
            <a:pPr lvl="1"/>
            <a:r>
              <a:rPr lang="nb-NO" dirty="0"/>
              <a:t>Skadestatistikk</a:t>
            </a:r>
          </a:p>
          <a:p>
            <a:pPr lvl="1"/>
            <a:r>
              <a:rPr lang="nb-NO" dirty="0"/>
              <a:t>Turnover</a:t>
            </a:r>
          </a:p>
          <a:p>
            <a:r>
              <a:rPr lang="nb-NO" dirty="0"/>
              <a:t>Kvalitative parametere </a:t>
            </a:r>
          </a:p>
          <a:p>
            <a:pPr lvl="1"/>
            <a:r>
              <a:rPr lang="nb-NO" dirty="0"/>
              <a:t>Type næring</a:t>
            </a:r>
          </a:p>
          <a:p>
            <a:pPr lvl="1"/>
            <a:r>
              <a:rPr lang="nb-NO" dirty="0"/>
              <a:t>Yrke (utdanning, lønn)</a:t>
            </a:r>
          </a:p>
          <a:p>
            <a:pPr lvl="1"/>
            <a:r>
              <a:rPr lang="nb-NO" dirty="0"/>
              <a:t>Spesielle risikoforhold i bedriften </a:t>
            </a:r>
          </a:p>
          <a:p>
            <a:pPr lvl="1"/>
            <a:r>
              <a:rPr lang="nb-NO" dirty="0"/>
              <a:t>Økonomi og framtidsutsikter inkl. bærekraft</a:t>
            </a:r>
          </a:p>
          <a:p>
            <a:pPr lvl="1"/>
            <a:r>
              <a:rPr lang="nb-NO" dirty="0"/>
              <a:t>Utførte og planlagte endringer i bedriften (</a:t>
            </a:r>
            <a:r>
              <a:rPr lang="nb-NO" dirty="0" err="1"/>
              <a:t>outsourcing</a:t>
            </a:r>
            <a:r>
              <a:rPr lang="nb-NO" dirty="0"/>
              <a:t>, oppkjøp, nedbemanning </a:t>
            </a:r>
            <a:r>
              <a:rPr lang="nb-NO" dirty="0" err="1"/>
              <a:t>osv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Bedriftens beliggenhet</a:t>
            </a:r>
          </a:p>
          <a:p>
            <a:pPr lvl="1"/>
            <a:r>
              <a:rPr lang="nb-NO" dirty="0"/>
              <a:t>HMS fokus (hvilke tiltak og resultater kan bedriften dokumentere) +/-</a:t>
            </a:r>
          </a:p>
          <a:p>
            <a:pPr lvl="1"/>
            <a:endParaRPr lang="nb-NO" dirty="0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70" y="1093513"/>
            <a:ext cx="2422430" cy="1598887"/>
          </a:xfr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870" y="2692400"/>
            <a:ext cx="2422430" cy="16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69741" y="233209"/>
            <a:ext cx="7346950" cy="3432798"/>
          </a:xfrm>
        </p:spPr>
        <p:txBody>
          <a:bodyPr/>
          <a:lstStyle/>
          <a:p>
            <a:r>
              <a:rPr lang="nb-NO" dirty="0"/>
              <a:t>Arbeidsmiljøarbeid og økonomiske effekter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616" y="2801505"/>
            <a:ext cx="3315033" cy="16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1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11344"/>
            <a:ext cx="3902960" cy="35505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213434"/>
            <a:ext cx="8229600" cy="857250"/>
          </a:xfrm>
        </p:spPr>
        <p:txBody>
          <a:bodyPr>
            <a:normAutofit/>
          </a:bodyPr>
          <a:lstStyle/>
          <a:p>
            <a:r>
              <a:rPr lang="en-GB" dirty="0" err="1"/>
              <a:t>Arbeidsmiljøarbeid</a:t>
            </a:r>
            <a:r>
              <a:rPr lang="en-GB" dirty="0"/>
              <a:t> – </a:t>
            </a:r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realisere</a:t>
            </a:r>
            <a:r>
              <a:rPr lang="en-GB" dirty="0"/>
              <a:t> </a:t>
            </a:r>
            <a:r>
              <a:rPr lang="en-GB" dirty="0" err="1"/>
              <a:t>gevinst</a:t>
            </a:r>
            <a:r>
              <a:rPr lang="en-GB" dirty="0"/>
              <a:t>?</a:t>
            </a:r>
            <a:endParaRPr lang="nb-NO" dirty="0"/>
          </a:p>
        </p:txBody>
      </p:sp>
      <p:sp>
        <p:nvSpPr>
          <p:cNvPr id="7" name="Avrundet rektangel 6"/>
          <p:cNvSpPr/>
          <p:nvPr/>
        </p:nvSpPr>
        <p:spPr>
          <a:xfrm>
            <a:off x="2013218" y="2360931"/>
            <a:ext cx="931244" cy="155742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852" y="1211344"/>
            <a:ext cx="4132498" cy="2616138"/>
          </a:xfrm>
          <a:prstGeom prst="rect">
            <a:avLst/>
          </a:prstGeom>
        </p:spPr>
      </p:pic>
      <p:sp>
        <p:nvSpPr>
          <p:cNvPr id="8" name="Avrundet rektangel 7"/>
          <p:cNvSpPr/>
          <p:nvPr/>
        </p:nvSpPr>
        <p:spPr>
          <a:xfrm>
            <a:off x="6677695" y="2176530"/>
            <a:ext cx="1249251" cy="227380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323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Investering i arbeidsmiljø lønner seg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CC8-3A3C-4CC7-B6ED-94A369B1EF0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18439"/>
            <a:ext cx="7001612" cy="38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831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123" y="920750"/>
            <a:ext cx="3039877" cy="388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13123" y="1778000"/>
            <a:ext cx="2976377" cy="38558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556174" y="103941"/>
            <a:ext cx="8229600" cy="816809"/>
          </a:xfrm>
        </p:spPr>
        <p:txBody>
          <a:bodyPr/>
          <a:lstStyle/>
          <a:p>
            <a:r>
              <a:rPr lang="nb-NO" dirty="0"/>
              <a:t>Arbeidsmiljø og produktivitet</a:t>
            </a:r>
          </a:p>
        </p:txBody>
      </p:sp>
    </p:spTree>
    <p:extLst>
      <p:ext uri="{BB962C8B-B14F-4D97-AF65-F5344CB8AC3E}">
        <p14:creationId xmlns:p14="http://schemas.microsoft.com/office/powerpoint/2010/main" val="3637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Norge på verdenstoppen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1500" y="1491510"/>
            <a:ext cx="5524500" cy="3618000"/>
          </a:xfrm>
        </p:spPr>
        <p:txBody>
          <a:bodyPr/>
          <a:lstStyle/>
          <a:p>
            <a:r>
              <a:rPr lang="nb-NO" dirty="0"/>
              <a:t>Høyest sykefravær</a:t>
            </a:r>
          </a:p>
          <a:p>
            <a:r>
              <a:rPr lang="nb-NO" dirty="0"/>
              <a:t>Flest antall uføre</a:t>
            </a:r>
          </a:p>
          <a:p>
            <a:r>
              <a:rPr lang="nb-NO" dirty="0"/>
              <a:t>Best på helse</a:t>
            </a:r>
          </a:p>
          <a:p>
            <a:r>
              <a:rPr lang="nb-NO" dirty="0"/>
              <a:t>Best på arbeidsmiljø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Potensiale for forbedringer og forebygging?</a:t>
            </a:r>
          </a:p>
          <a:p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76" y="1279136"/>
            <a:ext cx="1958221" cy="2352149"/>
          </a:xfrm>
        </p:spPr>
      </p:pic>
    </p:spTree>
    <p:extLst>
      <p:ext uri="{BB962C8B-B14F-4D97-AF65-F5344CB8AC3E}">
        <p14:creationId xmlns:p14="http://schemas.microsoft.com/office/powerpoint/2010/main" val="1464490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1500" y="268561"/>
            <a:ext cx="8115300" cy="606600"/>
          </a:xfrm>
        </p:spPr>
        <p:txBody>
          <a:bodyPr/>
          <a:lstStyle/>
          <a:p>
            <a:r>
              <a:rPr lang="nb-NO" dirty="0"/>
              <a:t>Sykefravær i privat sektor og kommuner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1500" y="1088752"/>
            <a:ext cx="8115300" cy="3448618"/>
          </a:xfrm>
        </p:spPr>
        <p:txBody>
          <a:bodyPr/>
          <a:lstStyle/>
          <a:p>
            <a:r>
              <a:rPr lang="nb-NO" dirty="0"/>
              <a:t>Norsk Industri sparer 800 millioner kroner i året på redusert sykefravær</a:t>
            </a:r>
          </a:p>
          <a:p>
            <a:r>
              <a:rPr lang="nb-NO" dirty="0"/>
              <a:t>Kommuner taper 22 milliarder i året på sykefravær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CC8-3A3C-4CC7-B6ED-94A369B1EF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kstSylinder 4"/>
          <p:cNvSpPr txBox="1"/>
          <p:nvPr/>
        </p:nvSpPr>
        <p:spPr>
          <a:xfrm>
            <a:off x="1325435" y="4537370"/>
            <a:ext cx="523858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 dirty="0">
                <a:hlinkClick r:id="rId3"/>
              </a:rPr>
              <a:t>http://www.abcnyheter.no/nyheter/2015/08/15/194632680/industrien-sparer-800-millioner-kommunene-taper-22-milliarder-pa-sykefravaer</a:t>
            </a:r>
            <a:endParaRPr lang="nb-NO" sz="750" dirty="0"/>
          </a:p>
          <a:p>
            <a:endParaRPr lang="nb-NO" sz="750" dirty="0"/>
          </a:p>
        </p:txBody>
      </p:sp>
      <p:pic>
        <p:nvPicPr>
          <p:cNvPr id="6" name="Bild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378039" y="1995495"/>
            <a:ext cx="4374516" cy="24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0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Kostnader sykefravær kommune (Kilde KS)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1" y="966600"/>
            <a:ext cx="8620558" cy="37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27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Gevinst redusert sykefravær i kommune med 5000 ansatte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CC8-3A3C-4CC7-B6ED-94A369B1EF05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/>
          </p:nvPr>
        </p:nvGraphicFramePr>
        <p:xfrm>
          <a:off x="1111876" y="1814759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566">
                  <a:extLst>
                    <a:ext uri="{9D8B030D-6E8A-4147-A177-3AD203B41FA5}">
                      <a16:colId xmlns:a16="http://schemas.microsoft.com/office/drawing/2014/main" val="1274806505"/>
                    </a:ext>
                  </a:extLst>
                </a:gridCol>
                <a:gridCol w="2204434">
                  <a:extLst>
                    <a:ext uri="{9D8B030D-6E8A-4147-A177-3AD203B41FA5}">
                      <a16:colId xmlns:a16="http://schemas.microsoft.com/office/drawing/2014/main" val="3313637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Redusert</a:t>
                      </a:r>
                      <a:r>
                        <a:rPr lang="nb-NO" baseline="0" dirty="0"/>
                        <a:t> sykefravær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Gevinst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69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1 prosentpoeng (fra 10 til 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13 </a:t>
                      </a:r>
                      <a:r>
                        <a:rPr lang="nb-NO" sz="1400" dirty="0" err="1"/>
                        <a:t>mill</a:t>
                      </a:r>
                      <a:endParaRPr lang="nb-N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03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2 prosentpoeng (fra 10 til 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26 </a:t>
                      </a:r>
                      <a:r>
                        <a:rPr lang="nb-NO" sz="1400" dirty="0" err="1"/>
                        <a:t>mill</a:t>
                      </a:r>
                      <a:endParaRPr lang="nb-N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430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/>
                        <a:t>3 prosentpoeng (fra 10 til 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39 </a:t>
                      </a:r>
                      <a:r>
                        <a:rPr lang="nb-NO" sz="1400" dirty="0" err="1"/>
                        <a:t>mill</a:t>
                      </a:r>
                      <a:endParaRPr lang="nb-N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26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89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15636" y="360000"/>
            <a:ext cx="8271164" cy="606600"/>
          </a:xfrm>
        </p:spPr>
        <p:txBody>
          <a:bodyPr>
            <a:noAutofit/>
          </a:bodyPr>
          <a:lstStyle/>
          <a:p>
            <a:pPr algn="ctr"/>
            <a:r>
              <a:rPr lang="nb-NO" sz="2000" dirty="0"/>
              <a:t>Gevinst redusert sykefravær, færre uføre og lavere uttak av AFP i en kommune med 5000 ansatte</a:t>
            </a:r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869673"/>
              </p:ext>
            </p:extLst>
          </p:nvPr>
        </p:nvGraphicFramePr>
        <p:xfrm>
          <a:off x="699969" y="1561103"/>
          <a:ext cx="81153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3936">
                  <a:extLst>
                    <a:ext uri="{9D8B030D-6E8A-4147-A177-3AD203B41FA5}">
                      <a16:colId xmlns:a16="http://schemas.microsoft.com/office/drawing/2014/main" val="2110843506"/>
                    </a:ext>
                  </a:extLst>
                </a:gridCol>
                <a:gridCol w="2251364">
                  <a:extLst>
                    <a:ext uri="{9D8B030D-6E8A-4147-A177-3AD203B41FA5}">
                      <a16:colId xmlns:a16="http://schemas.microsoft.com/office/drawing/2014/main" val="1462336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Tiltak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Årlig besparelse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7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dirty="0"/>
                        <a:t>Redusere sykefravær fra 10%</a:t>
                      </a:r>
                      <a:r>
                        <a:rPr lang="nb-NO" sz="1600" baseline="0" dirty="0"/>
                        <a:t> til 8%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26 </a:t>
                      </a:r>
                      <a:r>
                        <a:rPr lang="nb-NO" sz="1600" dirty="0" err="1"/>
                        <a:t>mill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7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/>
                        <a:t>Unngå 10 nye uføretilfeller ved alder 55 år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/>
                        <a:t>17 </a:t>
                      </a:r>
                      <a:r>
                        <a:rPr lang="nb-NO" sz="1600" dirty="0" err="1"/>
                        <a:t>mill</a:t>
                      </a:r>
                      <a:endParaRPr lang="nb-NO" sz="1600" dirty="0"/>
                    </a:p>
                    <a:p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16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baseline="0" dirty="0"/>
                        <a:t>Unngå at 20 personer tar ut AFP </a:t>
                      </a:r>
                    </a:p>
                    <a:p>
                      <a:r>
                        <a:rPr lang="nb-NO" sz="1600" baseline="0" dirty="0"/>
                        <a:t>(10% av 200 potensielle AFP kandidater)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/>
                        <a:t>34 </a:t>
                      </a:r>
                      <a:r>
                        <a:rPr lang="nb-NO" sz="1600" dirty="0" err="1"/>
                        <a:t>mill</a:t>
                      </a:r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02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600" b="1" dirty="0"/>
                        <a:t>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b="1" dirty="0"/>
                        <a:t>77 </a:t>
                      </a:r>
                      <a:r>
                        <a:rPr lang="nb-NO" sz="1600" b="1" dirty="0" err="1"/>
                        <a:t>mill</a:t>
                      </a:r>
                      <a:endParaRPr lang="nb-NO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162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269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8050" y="442550"/>
            <a:ext cx="8115300" cy="606600"/>
          </a:xfrm>
        </p:spPr>
        <p:txBody>
          <a:bodyPr/>
          <a:lstStyle/>
          <a:p>
            <a:r>
              <a:rPr lang="nb-NO" dirty="0"/>
              <a:t>Sjåførvirksomhet med 500 ansatte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701022"/>
              </p:ext>
            </p:extLst>
          </p:nvPr>
        </p:nvGraphicFramePr>
        <p:xfrm>
          <a:off x="736600" y="1743941"/>
          <a:ext cx="75565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600">
                  <a:extLst>
                    <a:ext uri="{9D8B030D-6E8A-4147-A177-3AD203B41FA5}">
                      <a16:colId xmlns:a16="http://schemas.microsoft.com/office/drawing/2014/main" val="3524903452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2841702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Tiltak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Kostnadsbesparelse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966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Redusert sykefravær</a:t>
                      </a:r>
                      <a:r>
                        <a:rPr lang="nb-NO" baseline="0" dirty="0"/>
                        <a:t> fra 10% til 5%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  7 200 000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13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Redusert uførepremie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     900 000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13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  8 100 000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520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421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6679" y="417150"/>
            <a:ext cx="8115300" cy="606600"/>
          </a:xfrm>
        </p:spPr>
        <p:txBody>
          <a:bodyPr/>
          <a:lstStyle/>
          <a:p>
            <a:r>
              <a:rPr lang="nb-NO" dirty="0"/>
              <a:t>Konsulentvirksomhet med 500 ansatte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10792"/>
              </p:ext>
            </p:extLst>
          </p:nvPr>
        </p:nvGraphicFramePr>
        <p:xfrm>
          <a:off x="906029" y="1749714"/>
          <a:ext cx="744624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71">
                  <a:extLst>
                    <a:ext uri="{9D8B030D-6E8A-4147-A177-3AD203B41FA5}">
                      <a16:colId xmlns:a16="http://schemas.microsoft.com/office/drawing/2014/main" val="1245760101"/>
                    </a:ext>
                  </a:extLst>
                </a:gridCol>
                <a:gridCol w="3030970">
                  <a:extLst>
                    <a:ext uri="{9D8B030D-6E8A-4147-A177-3AD203B41FA5}">
                      <a16:colId xmlns:a16="http://schemas.microsoft.com/office/drawing/2014/main" val="497994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Tiltak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aseline="0" dirty="0"/>
                        <a:t>Kostnadsbesparelse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304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Redusert</a:t>
                      </a:r>
                      <a:r>
                        <a:rPr lang="nb-NO" baseline="0" dirty="0"/>
                        <a:t> sykefravær fra 6% til 3%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  7 500 000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272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Redusert uførepremie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     600 000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038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  8 100 000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830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271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 idx="4294967295"/>
          </p:nvPr>
        </p:nvSpPr>
        <p:spPr>
          <a:xfrm>
            <a:off x="680132" y="2183233"/>
            <a:ext cx="6858000" cy="3432175"/>
          </a:xfrm>
        </p:spPr>
        <p:txBody>
          <a:bodyPr/>
          <a:lstStyle/>
          <a:p>
            <a:r>
              <a:rPr lang="nb-NO" dirty="0"/>
              <a:t>Helseforsikring og sykefravær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245" y="1526415"/>
            <a:ext cx="1996545" cy="2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409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kjøper bedrifter helseforsikring?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199" y="1044900"/>
            <a:ext cx="5172076" cy="3618000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Reduserer sykefraværet (nyttig og lønnsomt)</a:t>
            </a:r>
          </a:p>
          <a:p>
            <a:r>
              <a:rPr lang="nb-NO" dirty="0"/>
              <a:t>Populært ansattgode</a:t>
            </a:r>
          </a:p>
          <a:p>
            <a:r>
              <a:rPr lang="nb-NO" dirty="0"/>
              <a:t>Bryr seg om sine medarbeidere</a:t>
            </a:r>
          </a:p>
          <a:p>
            <a:r>
              <a:rPr lang="nb-NO" dirty="0"/>
              <a:t>Reduserer ventetider</a:t>
            </a:r>
          </a:p>
          <a:p>
            <a:r>
              <a:rPr lang="nb-NO" dirty="0"/>
              <a:t>Beholder nøkkelpersonell</a:t>
            </a:r>
          </a:p>
          <a:p>
            <a:r>
              <a:rPr lang="nb-NO" dirty="0"/>
              <a:t>Viktig i rekrutteringsprosesser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CC8-3A3C-4CC7-B6ED-94A369B1EF0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 descr="http://merkevare.storebrand.no/media/131108/raskt-tilbake-pp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01" y="1500187"/>
            <a:ext cx="2115273" cy="254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2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Virker helseforsikring?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51" y="1291918"/>
            <a:ext cx="1898861" cy="2181929"/>
          </a:xfrm>
        </p:spPr>
      </p:pic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571499" y="966600"/>
            <a:ext cx="5980375" cy="36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Ny studie fra Universitetet i Oslo 2018</a:t>
            </a:r>
          </a:p>
          <a:p>
            <a:r>
              <a:rPr lang="nb-NO" sz="1400" dirty="0"/>
              <a:t>Sykefraværet i bedrifter som kjøpte helseforsikring ble redusert med 0,5 prosentpoeng</a:t>
            </a:r>
          </a:p>
          <a:p>
            <a:r>
              <a:rPr lang="nb-NO" sz="1400" dirty="0"/>
              <a:t>Sammenlignet med bedrifter som ikke kjøpte helseforsikring ble sykefraværet i bedrifter som kjøpte helseforsikring redusert med 0,7 prosentpoeng</a:t>
            </a:r>
          </a:p>
          <a:p>
            <a:r>
              <a:rPr lang="nb-NO" sz="1400" dirty="0"/>
              <a:t>Er disse bedriftene mer opptatt av sykefravær? Har de gjort andre tiltak?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CC8-3A3C-4CC7-B6ED-94A369B1EF0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kstSylinder 4"/>
          <p:cNvSpPr txBox="1"/>
          <p:nvPr/>
        </p:nvSpPr>
        <p:spPr>
          <a:xfrm>
            <a:off x="571500" y="4298802"/>
            <a:ext cx="71902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Kilde: Professor Oddvar Martin </a:t>
            </a:r>
            <a:r>
              <a:rPr lang="nb-NO" sz="1000" dirty="0" err="1"/>
              <a:t>Kaarbøe</a:t>
            </a:r>
            <a:r>
              <a:rPr lang="nb-NO" sz="1000" dirty="0"/>
              <a:t>, avdeling for helseledelse og helseøkonomi,  Universitetet i Oslo </a:t>
            </a:r>
          </a:p>
        </p:txBody>
      </p:sp>
    </p:spTree>
    <p:extLst>
      <p:ext uri="{BB962C8B-B14F-4D97-AF65-F5344CB8AC3E}">
        <p14:creationId xmlns:p14="http://schemas.microsoft.com/office/powerpoint/2010/main" val="308396583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Arbeidsmiljøarbeid og organisering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Overlappende fagområder HMS, HR, BHT, vernetjenesten</a:t>
            </a:r>
          </a:p>
          <a:p>
            <a:r>
              <a:rPr lang="nb-NO" dirty="0"/>
              <a:t>Optimal organisering av de gode hjelperne? </a:t>
            </a:r>
          </a:p>
          <a:p>
            <a:r>
              <a:rPr lang="nb-NO" dirty="0"/>
              <a:t>Samarbeid?</a:t>
            </a:r>
          </a:p>
          <a:p>
            <a:endParaRPr lang="nb-NO" dirty="0"/>
          </a:p>
          <a:p>
            <a:r>
              <a:rPr lang="nb-NO" dirty="0"/>
              <a:t>Tilstrekkelig forankring og eierskap i toppledelsen</a:t>
            </a:r>
          </a:p>
          <a:p>
            <a:r>
              <a:rPr lang="nb-NO" dirty="0"/>
              <a:t>Engasjerte ledere og ansatte</a:t>
            </a:r>
          </a:p>
        </p:txBody>
      </p:sp>
      <p:sp>
        <p:nvSpPr>
          <p:cNvPr id="4" name="Høyre klammeparentes 3"/>
          <p:cNvSpPr/>
          <p:nvPr/>
        </p:nvSpPr>
        <p:spPr>
          <a:xfrm>
            <a:off x="5588000" y="2794000"/>
            <a:ext cx="45719" cy="520700"/>
          </a:xfrm>
          <a:prstGeom prst="rightBrace">
            <a:avLst/>
          </a:prstGeom>
          <a:ln w="1905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5821655" y="2900461"/>
            <a:ext cx="26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En forutsetning for å lykkes</a:t>
            </a:r>
          </a:p>
        </p:txBody>
      </p:sp>
    </p:spTree>
    <p:extLst>
      <p:ext uri="{BB962C8B-B14F-4D97-AF65-F5344CB8AC3E}">
        <p14:creationId xmlns:p14="http://schemas.microsoft.com/office/powerpoint/2010/main" val="217024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Vanligste diagnoser ved sykefravær og uførhet 2018</a:t>
            </a:r>
          </a:p>
        </p:txBody>
      </p:sp>
      <p:graphicFrame>
        <p:nvGraphicFramePr>
          <p:cNvPr id="9" name="Plassholder for innhold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3659209"/>
              </p:ext>
            </p:extLst>
          </p:nvPr>
        </p:nvGraphicFramePr>
        <p:xfrm>
          <a:off x="568666" y="1647431"/>
          <a:ext cx="5700831" cy="190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577">
                  <a:extLst>
                    <a:ext uri="{9D8B030D-6E8A-4147-A177-3AD203B41FA5}">
                      <a16:colId xmlns:a16="http://schemas.microsoft.com/office/drawing/2014/main" val="1952025631"/>
                    </a:ext>
                  </a:extLst>
                </a:gridCol>
                <a:gridCol w="1656131">
                  <a:extLst>
                    <a:ext uri="{9D8B030D-6E8A-4147-A177-3AD203B41FA5}">
                      <a16:colId xmlns:a16="http://schemas.microsoft.com/office/drawing/2014/main" val="1178745897"/>
                    </a:ext>
                  </a:extLst>
                </a:gridCol>
                <a:gridCol w="1521123">
                  <a:extLst>
                    <a:ext uri="{9D8B030D-6E8A-4147-A177-3AD203B41FA5}">
                      <a16:colId xmlns:a16="http://schemas.microsoft.com/office/drawing/2014/main" val="2405926547"/>
                    </a:ext>
                  </a:extLst>
                </a:gridCol>
              </a:tblGrid>
              <a:tr h="634790">
                <a:tc>
                  <a:txBody>
                    <a:bodyPr/>
                    <a:lstStyle/>
                    <a:p>
                      <a:r>
                        <a:rPr lang="nb-NO" sz="1600" dirty="0"/>
                        <a:t>Diagnose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Sykefravær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Uførhet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3204"/>
                  </a:ext>
                </a:extLst>
              </a:tr>
              <a:tr h="634790">
                <a:tc>
                  <a:txBody>
                    <a:bodyPr/>
                    <a:lstStyle/>
                    <a:p>
                      <a:r>
                        <a:rPr lang="nb-NO" sz="1600" dirty="0"/>
                        <a:t>Muskelskjelettlidelser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68102"/>
                  </a:ext>
                </a:extLst>
              </a:tr>
              <a:tr h="634790">
                <a:tc>
                  <a:txBody>
                    <a:bodyPr/>
                    <a:lstStyle/>
                    <a:p>
                      <a:r>
                        <a:rPr lang="nb-NO" sz="1600" dirty="0"/>
                        <a:t>Psykiske lidelser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35079"/>
                  </a:ext>
                </a:extLst>
              </a:tr>
            </a:tbl>
          </a:graphicData>
        </a:graphic>
      </p:graphicFrame>
      <p:pic>
        <p:nvPicPr>
          <p:cNvPr id="11" name="Plassholder for innhold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52" y="2803222"/>
            <a:ext cx="1085429" cy="1630691"/>
          </a:xfrm>
        </p:spPr>
      </p:pic>
      <p:sp>
        <p:nvSpPr>
          <p:cNvPr id="10" name="TekstSylinder 9"/>
          <p:cNvSpPr txBox="1"/>
          <p:nvPr/>
        </p:nvSpPr>
        <p:spPr>
          <a:xfrm>
            <a:off x="571500" y="4027894"/>
            <a:ext cx="1149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Kilde: NAV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752" y="1442681"/>
            <a:ext cx="1080752" cy="13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0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Hovedgrunner til sykmelding hos </a:t>
            </a:r>
            <a:r>
              <a:rPr lang="nb-NO" dirty="0" err="1"/>
              <a:t>langtidssykmeldte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909283" y="653036"/>
            <a:ext cx="7886700" cy="3489060"/>
          </a:xfrm>
        </p:spPr>
        <p:txBody>
          <a:bodyPr>
            <a:normAutofit fontScale="92500" lnSpcReduction="10000"/>
          </a:bodyPr>
          <a:lstStyle/>
          <a:p>
            <a:pPr marL="214313" indent="-214313"/>
            <a:endParaRPr lang="nb-NO" dirty="0"/>
          </a:p>
          <a:p>
            <a:pPr marL="214313" indent="-214313"/>
            <a:endParaRPr lang="nb-NO" dirty="0"/>
          </a:p>
          <a:p>
            <a:pPr marL="214313" indent="-214313"/>
            <a:r>
              <a:rPr lang="nb-NO" sz="1350" dirty="0"/>
              <a:t>Langvarige fysiske belastninger    				28%</a:t>
            </a:r>
          </a:p>
          <a:p>
            <a:pPr marL="214313" indent="-214313"/>
            <a:endParaRPr lang="nb-NO" sz="1350" dirty="0"/>
          </a:p>
          <a:p>
            <a:pPr marL="214313" indent="-214313"/>
            <a:r>
              <a:rPr lang="nb-NO" sz="1350" dirty="0"/>
              <a:t>Langvarige psykiske belastninger				19%</a:t>
            </a:r>
          </a:p>
          <a:p>
            <a:pPr marL="214313" indent="-214313"/>
            <a:endParaRPr lang="nb-NO" sz="1350" dirty="0"/>
          </a:p>
          <a:p>
            <a:pPr marL="214313" indent="-214313"/>
            <a:r>
              <a:rPr lang="nb-NO" sz="1350" dirty="0"/>
              <a:t>Dårlig ledelse								15%</a:t>
            </a:r>
          </a:p>
          <a:p>
            <a:pPr marL="214313" indent="-214313"/>
            <a:endParaRPr lang="nb-NO" sz="1350" dirty="0"/>
          </a:p>
          <a:p>
            <a:pPr marL="214313" indent="-214313"/>
            <a:r>
              <a:rPr lang="nb-NO" sz="1350" dirty="0"/>
              <a:t>Mobbing, konflikt med kolleger, omstilling			20%</a:t>
            </a:r>
          </a:p>
          <a:p>
            <a:pPr marL="214313" indent="-214313"/>
            <a:endParaRPr lang="nb-NO" sz="1350" dirty="0"/>
          </a:p>
          <a:p>
            <a:pPr marL="214313" indent="-214313"/>
            <a:r>
              <a:rPr lang="nb-NO" sz="1350" dirty="0"/>
              <a:t>Ikke arbeidsrelatert (samlivsproblemer, omsorg)		19%</a:t>
            </a:r>
          </a:p>
          <a:p>
            <a:pPr marL="214313" indent="-214313"/>
            <a:endParaRPr lang="nb-NO" sz="1350" dirty="0"/>
          </a:p>
          <a:p>
            <a:pPr marL="214313" indent="-214313"/>
            <a:endParaRPr lang="nb-NO" b="0" dirty="0"/>
          </a:p>
          <a:p>
            <a:pPr marL="214313" indent="-214313"/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CC8-3A3C-4CC7-B6ED-94A369B1EF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kstSylinder 4"/>
          <p:cNvSpPr txBox="1"/>
          <p:nvPr/>
        </p:nvSpPr>
        <p:spPr>
          <a:xfrm flipH="1">
            <a:off x="818952" y="4435132"/>
            <a:ext cx="5096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Kilde: Professor Rolf Rønning, forskningsprosjektet SOFAC 2014</a:t>
            </a:r>
          </a:p>
        </p:txBody>
      </p:sp>
      <p:sp>
        <p:nvSpPr>
          <p:cNvPr id="6" name="Avrundet rektangel 5"/>
          <p:cNvSpPr/>
          <p:nvPr/>
        </p:nvSpPr>
        <p:spPr>
          <a:xfrm>
            <a:off x="811369" y="2479183"/>
            <a:ext cx="5278841" cy="1027626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46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Samfunnsøkonomiske kostnader dårlig arbeidsmiljø </a:t>
            </a:r>
            <a:r>
              <a:rPr lang="nb-NO" dirty="0">
                <a:sym typeface="Symbol" panose="05050102010706020507" pitchFamily="18" charset="2"/>
              </a:rPr>
              <a:t>30 </a:t>
            </a:r>
            <a:r>
              <a:rPr lang="nb-NO" dirty="0" err="1">
                <a:sym typeface="Symbol" panose="05050102010706020507" pitchFamily="18" charset="2"/>
              </a:rPr>
              <a:t>mrd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6357" y="1055116"/>
            <a:ext cx="2472490" cy="352035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730" y="1055116"/>
            <a:ext cx="3555929" cy="352035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47457" y="4575471"/>
            <a:ext cx="8667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Sintef 2016</a:t>
            </a:r>
          </a:p>
        </p:txBody>
      </p:sp>
    </p:spTree>
    <p:extLst>
      <p:ext uri="{BB962C8B-B14F-4D97-AF65-F5344CB8AC3E}">
        <p14:creationId xmlns:p14="http://schemas.microsoft.com/office/powerpoint/2010/main" val="28472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Kostnader for et ikke-optimalt arbeidsmiljø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4951286" y="1526299"/>
            <a:ext cx="3435350" cy="3171500"/>
          </a:xfrm>
        </p:spPr>
        <p:txBody>
          <a:bodyPr/>
          <a:lstStyle/>
          <a:p>
            <a:r>
              <a:rPr lang="nb-NO" dirty="0"/>
              <a:t>Samfunnsøkonomiske kostnader </a:t>
            </a:r>
            <a:r>
              <a:rPr lang="nb-NO" dirty="0">
                <a:solidFill>
                  <a:schemeClr val="tx1"/>
                </a:solidFill>
              </a:rPr>
              <a:t>75 (30-110) milliarder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Virksomhetenes kostnader 		 30 (15-45) milliarder 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051" y="1126117"/>
            <a:ext cx="3194050" cy="3412932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4851400" y="4071938"/>
            <a:ext cx="227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</a:t>
            </a:r>
            <a:r>
              <a:rPr lang="nb-NO" sz="1200" dirty="0" err="1"/>
              <a:t>Osloeconomics</a:t>
            </a:r>
            <a:r>
              <a:rPr lang="nb-NO" sz="1200" dirty="0"/>
              <a:t> 2018</a:t>
            </a:r>
          </a:p>
        </p:txBody>
      </p:sp>
      <p:sp>
        <p:nvSpPr>
          <p:cNvPr id="8" name="Rektangel 7"/>
          <p:cNvSpPr/>
          <p:nvPr/>
        </p:nvSpPr>
        <p:spPr>
          <a:xfrm>
            <a:off x="4851400" y="1428750"/>
            <a:ext cx="3467100" cy="17843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73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798513" y="324356"/>
            <a:ext cx="7367587" cy="6066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Samfunnskostnad for produksjonstap som følge av arbeidsrelatert sykefravær og uførhet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531681"/>
            <a:ext cx="3986213" cy="2554800"/>
          </a:xfrm>
          <a:prstGeom prst="rect">
            <a:avLst/>
          </a:prstGeo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8537" y="1531681"/>
            <a:ext cx="4163859" cy="1295684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808537" y="3901815"/>
            <a:ext cx="2276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/>
              <a:t>Kilde: </a:t>
            </a:r>
            <a:r>
              <a:rPr lang="nb-NO" sz="1200" dirty="0" err="1"/>
              <a:t>Osloeconomics</a:t>
            </a:r>
            <a:r>
              <a:rPr lang="nb-NO" sz="1200" dirty="0"/>
              <a:t> 2018</a:t>
            </a:r>
          </a:p>
        </p:txBody>
      </p:sp>
      <p:sp>
        <p:nvSpPr>
          <p:cNvPr id="10" name="Rektangel 9"/>
          <p:cNvSpPr/>
          <p:nvPr/>
        </p:nvSpPr>
        <p:spPr>
          <a:xfrm>
            <a:off x="2533650" y="1531681"/>
            <a:ext cx="1833563" cy="29076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225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87" y="304582"/>
            <a:ext cx="8529925" cy="447133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162050" y="2700190"/>
            <a:ext cx="2482850" cy="589109"/>
          </a:xfrm>
          <a:prstGeom prst="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6731000" y="3511550"/>
            <a:ext cx="2057400" cy="222250"/>
          </a:xfrm>
          <a:prstGeom prst="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3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Sykefravær, frafall og </a:t>
            </a:r>
            <a:r>
              <a:rPr lang="nb-NO" dirty="0" err="1"/>
              <a:t>lavthengende</a:t>
            </a:r>
            <a:r>
              <a:rPr lang="nb-NO" dirty="0"/>
              <a:t> frukter</a:t>
            </a:r>
          </a:p>
        </p:txBody>
      </p:sp>
      <p:grpSp>
        <p:nvGrpSpPr>
          <p:cNvPr id="20" name="Gruppe 19"/>
          <p:cNvGrpSpPr/>
          <p:nvPr/>
        </p:nvGrpSpPr>
        <p:grpSpPr>
          <a:xfrm>
            <a:off x="238979" y="1034531"/>
            <a:ext cx="8145168" cy="3567887"/>
            <a:chOff x="-1523787" y="1190711"/>
            <a:chExt cx="12227629" cy="5210089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685" y="1191127"/>
              <a:ext cx="5084642" cy="5209673"/>
            </a:xfrm>
            <a:prstGeom prst="rect">
              <a:avLst/>
            </a:prstGeom>
          </p:spPr>
        </p:pic>
        <p:sp>
          <p:nvSpPr>
            <p:cNvPr id="5" name="TekstSylinder 4"/>
            <p:cNvSpPr txBox="1"/>
            <p:nvPr/>
          </p:nvSpPr>
          <p:spPr>
            <a:xfrm>
              <a:off x="-645848" y="1752382"/>
              <a:ext cx="2193336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350" dirty="0"/>
                <a:t>Kjønnsforskjeller</a:t>
              </a:r>
            </a:p>
          </p:txBody>
        </p:sp>
        <p:sp>
          <p:nvSpPr>
            <p:cNvPr id="6" name="TekstSylinder 5"/>
            <p:cNvSpPr txBox="1"/>
            <p:nvPr/>
          </p:nvSpPr>
          <p:spPr>
            <a:xfrm>
              <a:off x="-1523787" y="2580976"/>
              <a:ext cx="3022582" cy="7415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350" dirty="0"/>
                <a:t>Smitteeffekter</a:t>
              </a:r>
            </a:p>
            <a:p>
              <a:r>
                <a:rPr lang="nb-NO" sz="1350" dirty="0"/>
                <a:t>(sosialt/geografisk)</a:t>
              </a:r>
            </a:p>
          </p:txBody>
        </p:sp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4680" y="2053753"/>
              <a:ext cx="247650" cy="257175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8283" y="2827967"/>
              <a:ext cx="367131" cy="381251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3504" y="2398044"/>
              <a:ext cx="247650" cy="25717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4722" y="1732773"/>
              <a:ext cx="247650" cy="257175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2162" y="2310928"/>
              <a:ext cx="247650" cy="257175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617" y="2699379"/>
              <a:ext cx="247650" cy="257175"/>
            </a:xfrm>
            <a:prstGeom prst="rect">
              <a:avLst/>
            </a:prstGeom>
          </p:spPr>
        </p:pic>
        <p:sp>
          <p:nvSpPr>
            <p:cNvPr id="13" name="TekstSylinder 12"/>
            <p:cNvSpPr txBox="1"/>
            <p:nvPr/>
          </p:nvSpPr>
          <p:spPr>
            <a:xfrm>
              <a:off x="5730407" y="1747862"/>
              <a:ext cx="3330973" cy="438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350" dirty="0"/>
                <a:t>Sosiale forhold og arv</a:t>
              </a:r>
            </a:p>
          </p:txBody>
        </p:sp>
        <p:sp>
          <p:nvSpPr>
            <p:cNvPr id="14" name="TekstSylinder 13"/>
            <p:cNvSpPr txBox="1"/>
            <p:nvPr/>
          </p:nvSpPr>
          <p:spPr>
            <a:xfrm>
              <a:off x="5855413" y="2552536"/>
              <a:ext cx="4133073" cy="438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350" dirty="0"/>
                <a:t>Helserelaterte trygdeytelser</a:t>
              </a:r>
            </a:p>
          </p:txBody>
        </p:sp>
        <p:sp>
          <p:nvSpPr>
            <p:cNvPr id="15" name="TekstSylinder 14"/>
            <p:cNvSpPr txBox="1"/>
            <p:nvPr/>
          </p:nvSpPr>
          <p:spPr>
            <a:xfrm>
              <a:off x="5419565" y="1198696"/>
              <a:ext cx="1668832" cy="438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350" dirty="0"/>
                <a:t>Folkehelse</a:t>
              </a:r>
            </a:p>
          </p:txBody>
        </p:sp>
        <p:sp>
          <p:nvSpPr>
            <p:cNvPr id="16" name="TekstSylinder 15"/>
            <p:cNvSpPr txBox="1"/>
            <p:nvPr/>
          </p:nvSpPr>
          <p:spPr>
            <a:xfrm>
              <a:off x="6369355" y="3156024"/>
              <a:ext cx="2458428" cy="4382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350" dirty="0" err="1"/>
                <a:t>Sykmelders</a:t>
              </a:r>
              <a:r>
                <a:rPr lang="nb-NO" sz="1350" dirty="0"/>
                <a:t> rolle</a:t>
              </a:r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5889585" y="4551602"/>
              <a:ext cx="4814257" cy="438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350" dirty="0"/>
                <a:t>Forebyggende arbeidsmiljøarbeid</a:t>
              </a:r>
            </a:p>
          </p:txBody>
        </p:sp>
        <p:sp>
          <p:nvSpPr>
            <p:cNvPr id="19" name="TekstSylinder 18"/>
            <p:cNvSpPr txBox="1"/>
            <p:nvPr/>
          </p:nvSpPr>
          <p:spPr>
            <a:xfrm>
              <a:off x="673664" y="1190711"/>
              <a:ext cx="2033463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350" dirty="0"/>
                <a:t>Frafall fra skole</a:t>
              </a:r>
            </a:p>
          </p:txBody>
        </p:sp>
      </p:grpSp>
      <p:sp>
        <p:nvSpPr>
          <p:cNvPr id="2" name="TekstSylinder 1"/>
          <p:cNvSpPr txBox="1"/>
          <p:nvPr/>
        </p:nvSpPr>
        <p:spPr>
          <a:xfrm>
            <a:off x="977048" y="4547523"/>
            <a:ext cx="2316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Kilde: </a:t>
            </a:r>
            <a:r>
              <a:rPr lang="nb-NO" sz="1000" dirty="0" err="1"/>
              <a:t>Stami</a:t>
            </a:r>
            <a:endParaRPr lang="nb-NO" sz="1000" dirty="0"/>
          </a:p>
        </p:txBody>
      </p:sp>
      <p:sp>
        <p:nvSpPr>
          <p:cNvPr id="3" name="Rektangel 2"/>
          <p:cNvSpPr/>
          <p:nvPr/>
        </p:nvSpPr>
        <p:spPr>
          <a:xfrm>
            <a:off x="5177235" y="3336082"/>
            <a:ext cx="3007915" cy="30008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75707"/>
      </p:ext>
    </p:extLst>
  </p:cSld>
  <p:clrMapOvr>
    <a:masterClrMapping/>
  </p:clrMapOvr>
</p:sld>
</file>

<file path=ppt/theme/theme1.xml><?xml version="1.0" encoding="utf-8"?>
<a:theme xmlns:a="http://schemas.openxmlformats.org/drawingml/2006/main" name="STB-Theme-2018">
  <a:themeElements>
    <a:clrScheme name="Storebrand 2015">
      <a:dk1>
        <a:sysClr val="windowText" lastClr="000000"/>
      </a:dk1>
      <a:lt1>
        <a:sysClr val="window" lastClr="FFFFFF"/>
      </a:lt1>
      <a:dk2>
        <a:srgbClr val="404040"/>
      </a:dk2>
      <a:lt2>
        <a:srgbClr val="EFE8DF"/>
      </a:lt2>
      <a:accent1>
        <a:srgbClr val="B0DFDB"/>
      </a:accent1>
      <a:accent2>
        <a:srgbClr val="5F6E57"/>
      </a:accent2>
      <a:accent3>
        <a:srgbClr val="819F2B"/>
      </a:accent3>
      <a:accent4>
        <a:srgbClr val="A8C432"/>
      </a:accent4>
      <a:accent5>
        <a:srgbClr val="DA291C"/>
      </a:accent5>
      <a:accent6>
        <a:srgbClr val="E0E0E0"/>
      </a:accent6>
      <a:hlink>
        <a:srgbClr val="BF1D19"/>
      </a:hlink>
      <a:folHlink>
        <a:srgbClr val="776655"/>
      </a:folHlink>
    </a:clrScheme>
    <a:fontScheme name="Folio">
      <a:majorFont>
        <a:latin typeface="Verdan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Verdan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3" id="{705C2206-9ECA-4E0B-99C4-444C0E9D443E}" vid="{0D48643B-5BF3-4E74-ABA9-03D5F7C062C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24241</TotalTime>
  <Words>933</Words>
  <Application>Microsoft Macintosh PowerPoint</Application>
  <PresentationFormat>Skjermfremvisning (16:9)</PresentationFormat>
  <Paragraphs>209</Paragraphs>
  <Slides>29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6" baseType="lpstr">
      <vt:lpstr>Arial</vt:lpstr>
      <vt:lpstr>Calibri</vt:lpstr>
      <vt:lpstr>Lucida Grande</vt:lpstr>
      <vt:lpstr>Symbol</vt:lpstr>
      <vt:lpstr>Times New Roman</vt:lpstr>
      <vt:lpstr>Verdana</vt:lpstr>
      <vt:lpstr>STB-Theme-2018</vt:lpstr>
      <vt:lpstr>Lønner det seg å satse på helsefremmende arbeid?   Sammenhengen mellom HMS, sykefravær og forsikringspremier </vt:lpstr>
      <vt:lpstr>Norge på verdenstoppen</vt:lpstr>
      <vt:lpstr>Vanligste diagnoser ved sykefravær og uførhet 2018</vt:lpstr>
      <vt:lpstr>Hovedgrunner til sykmelding hos langtidssykmeldte</vt:lpstr>
      <vt:lpstr>Samfunnsøkonomiske kostnader dårlig arbeidsmiljø 30 mrd</vt:lpstr>
      <vt:lpstr>Kostnader for et ikke-optimalt arbeidsmiljø </vt:lpstr>
      <vt:lpstr>Samfunnskostnad for produksjonstap som følge av arbeidsrelatert sykefravær og uførhet</vt:lpstr>
      <vt:lpstr>PowerPoint-presentasjon</vt:lpstr>
      <vt:lpstr>Sykefravær, frafall og lavthengende frukter</vt:lpstr>
      <vt:lpstr>Uførhet</vt:lpstr>
      <vt:lpstr>PowerPoint-presentasjon</vt:lpstr>
      <vt:lpstr>Uførerisiko</vt:lpstr>
      <vt:lpstr>Yrke som indikator på uførerisiko</vt:lpstr>
      <vt:lpstr>Arbeidsrelatert uførerisiko og yrke</vt:lpstr>
      <vt:lpstr>Faktorer av betydning for uføreforsikringspremien</vt:lpstr>
      <vt:lpstr>Arbeidsmiljøarbeid og økonomiske effekter</vt:lpstr>
      <vt:lpstr>Arbeidsmiljøarbeid – hvordan realisere gevinst?</vt:lpstr>
      <vt:lpstr>Investering i arbeidsmiljø lønner seg</vt:lpstr>
      <vt:lpstr>Arbeidsmiljø og produktivitet</vt:lpstr>
      <vt:lpstr>Sykefravær i privat sektor og kommuner </vt:lpstr>
      <vt:lpstr>Kostnader sykefravær kommune (Kilde KS)</vt:lpstr>
      <vt:lpstr>Gevinst redusert sykefravær i kommune med 5000 ansatte</vt:lpstr>
      <vt:lpstr>Gevinst redusert sykefravær, færre uføre og lavere uttak av AFP i en kommune med 5000 ansatte</vt:lpstr>
      <vt:lpstr>Sjåførvirksomhet med 500 ansatte</vt:lpstr>
      <vt:lpstr>Konsulentvirksomhet med 500 ansatte</vt:lpstr>
      <vt:lpstr>Helseforsikring og sykefravær </vt:lpstr>
      <vt:lpstr>Hvorfor kjøper bedrifter helseforsikring?</vt:lpstr>
      <vt:lpstr>Virker helseforsikring?</vt:lpstr>
      <vt:lpstr>Arbeidsmiljøarbeid og organisering </vt:lpstr>
    </vt:vector>
  </TitlesOfParts>
  <Company>Storebrand ASA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Sammenheng god HMS og forsikringer</dc:title>
  <dc:creator>Tennebeck, Lene</dc:creator>
  <cp:lastModifiedBy>Christian Herman</cp:lastModifiedBy>
  <cp:revision>193</cp:revision>
  <dcterms:created xsi:type="dcterms:W3CDTF">2018-12-10T12:07:48Z</dcterms:created>
  <dcterms:modified xsi:type="dcterms:W3CDTF">2019-03-24T10:45:01Z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189506987</vt:i4>
  </property>
  <property fmtid="{D5CDD505-2E9C-101B-9397-08002B2CF9AE}" pid="3" name="_NewReviewCycle">
    <vt:lpwstr/>
  </property>
  <property fmtid="{D5CDD505-2E9C-101B-9397-08002B2CF9AE}" pid="4" name="_EmailSubject">
    <vt:lpwstr>Ditt innlegg til HMS-tinget</vt:lpwstr>
  </property>
  <property fmtid="{D5CDD505-2E9C-101B-9397-08002B2CF9AE}" pid="5" name="_AuthorEmail">
    <vt:lpwstr>lene.tennebeck@storebrand.no</vt:lpwstr>
  </property>
  <property fmtid="{D5CDD505-2E9C-101B-9397-08002B2CF9AE}" pid="6" name="_AuthorEmailDisplayName">
    <vt:lpwstr>Tennebeck, Lene</vt:lpwstr>
  </property>
</Properties>
</file>