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57" r:id="rId5"/>
    <p:sldId id="268" r:id="rId6"/>
    <p:sldId id="279" r:id="rId7"/>
    <p:sldId id="278" r:id="rId8"/>
    <p:sldId id="280" r:id="rId9"/>
    <p:sldId id="286" r:id="rId10"/>
    <p:sldId id="287" r:id="rId11"/>
    <p:sldId id="289" r:id="rId12"/>
    <p:sldId id="290" r:id="rId13"/>
    <p:sldId id="291" r:id="rId14"/>
    <p:sldId id="283" r:id="rId15"/>
    <p:sldId id="294" r:id="rId16"/>
    <p:sldId id="292" r:id="rId17"/>
    <p:sldId id="288" r:id="rId18"/>
    <p:sldId id="284" r:id="rId19"/>
    <p:sldId id="296" r:id="rId20"/>
    <p:sldId id="277" r:id="rId21"/>
    <p:sldId id="271" r:id="rId22"/>
    <p:sldId id="295" r:id="rId23"/>
    <p:sldId id="297" r:id="rId24"/>
    <p:sldId id="281" r:id="rId25"/>
    <p:sldId id="275" r:id="rId26"/>
    <p:sldId id="276" r:id="rId27"/>
    <p:sldId id="293" r:id="rId28"/>
    <p:sldId id="273" r:id="rId29"/>
    <p:sldId id="274"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knes, Per-Erik" initials="D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D58"/>
    <a:srgbClr val="A6A090"/>
    <a:srgbClr val="5F7281"/>
    <a:srgbClr val="D9D7CA"/>
    <a:srgbClr val="5F7280"/>
    <a:srgbClr val="755C57"/>
    <a:srgbClr val="04A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2CB20-34E1-6387-19B5-4B4723F21E3C}" v="10" dt="2019-03-24T16:17:08.132"/>
    <p1510:client id="{D6528559-C300-4AD6-9FFD-9AE0423DB247}" v="623" dt="2019-03-25T09:48:07.450"/>
    <p1510:client id="{EFC0CF44-581A-4BC9-9D82-B26CFF79A27D}" v="7" dt="2019-03-24T20:11:24.956"/>
    <p1510:client id="{F305376B-6A0F-3F42-9BB5-C3E2B7C1FA5B}" v="197" dt="2019-03-25T12:07:31.354"/>
    <p1510:client id="{EFF65570-B64B-A95A-7EFA-1D9D0A66AC53}" v="6" dt="2019-03-25T11:53:28.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94" autoAdjust="0"/>
  </p:normalViewPr>
  <p:slideViewPr>
    <p:cSldViewPr snapToGrid="0">
      <p:cViewPr varScale="1">
        <p:scale>
          <a:sx n="41" d="100"/>
          <a:sy n="41" d="100"/>
        </p:scale>
        <p:origin x="1604" y="2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rik Daviknes" userId="S::per-erik@trygg-grunn.no::8fb6fd60-6fd3-4f2a-a9f1-d10dacb2b4e2" providerId="AD" clId="Web-{C2772377-3F87-2305-7101-CA566498D5BC}"/>
    <pc:docChg chg="modSld">
      <pc:chgData name="Per-Erik Daviknes" userId="S::per-erik@trygg-grunn.no::8fb6fd60-6fd3-4f2a-a9f1-d10dacb2b4e2" providerId="AD" clId="Web-{C2772377-3F87-2305-7101-CA566498D5BC}" dt="2019-03-19T21:09:06.269" v="136"/>
      <pc:docMkLst>
        <pc:docMk/>
      </pc:docMkLst>
      <pc:sldChg chg="modNotes">
        <pc:chgData name="Per-Erik Daviknes" userId="S::per-erik@trygg-grunn.no::8fb6fd60-6fd3-4f2a-a9f1-d10dacb2b4e2" providerId="AD" clId="Web-{C2772377-3F87-2305-7101-CA566498D5BC}" dt="2019-03-19T21:09:06.269" v="136"/>
        <pc:sldMkLst>
          <pc:docMk/>
          <pc:sldMk cId="1585543565" sldId="257"/>
        </pc:sldMkLst>
      </pc:sldChg>
    </pc:docChg>
  </pc:docChgLst>
  <pc:docChgLst>
    <pc:chgData name="Per-Erik Daviknes" userId="S::per-erik@trygg-grunn.no::8fb6fd60-6fd3-4f2a-a9f1-d10dacb2b4e2" providerId="AD" clId="Web-{A0F334E8-D7AA-4740-5F71-8C502C1B1D7F}"/>
    <pc:docChg chg="modSld">
      <pc:chgData name="Per-Erik Daviknes" userId="S::per-erik@trygg-grunn.no::8fb6fd60-6fd3-4f2a-a9f1-d10dacb2b4e2" providerId="AD" clId="Web-{A0F334E8-D7AA-4740-5F71-8C502C1B1D7F}" dt="2019-03-21T07:38:21.442" v="243" actId="20577"/>
      <pc:docMkLst>
        <pc:docMk/>
      </pc:docMkLst>
      <pc:sldChg chg="delSp modSp modNotes">
        <pc:chgData name="Per-Erik Daviknes" userId="S::per-erik@trygg-grunn.no::8fb6fd60-6fd3-4f2a-a9f1-d10dacb2b4e2" providerId="AD" clId="Web-{A0F334E8-D7AA-4740-5F71-8C502C1B1D7F}" dt="2019-03-21T07:38:21.442" v="242" actId="20577"/>
        <pc:sldMkLst>
          <pc:docMk/>
          <pc:sldMk cId="3195641801" sldId="268"/>
        </pc:sldMkLst>
        <pc:spChg chg="mod">
          <ac:chgData name="Per-Erik Daviknes" userId="S::per-erik@trygg-grunn.no::8fb6fd60-6fd3-4f2a-a9f1-d10dacb2b4e2" providerId="AD" clId="Web-{A0F334E8-D7AA-4740-5F71-8C502C1B1D7F}" dt="2019-03-21T07:32:21.664" v="9" actId="20577"/>
          <ac:spMkLst>
            <pc:docMk/>
            <pc:sldMk cId="3195641801" sldId="268"/>
            <ac:spMk id="2" creationId="{00000000-0000-0000-0000-000000000000}"/>
          </ac:spMkLst>
        </pc:spChg>
        <pc:spChg chg="del mod">
          <ac:chgData name="Per-Erik Daviknes" userId="S::per-erik@trygg-grunn.no::8fb6fd60-6fd3-4f2a-a9f1-d10dacb2b4e2" providerId="AD" clId="Web-{A0F334E8-D7AA-4740-5F71-8C502C1B1D7F}" dt="2019-03-21T07:32:09.728" v="6"/>
          <ac:spMkLst>
            <pc:docMk/>
            <pc:sldMk cId="3195641801" sldId="268"/>
            <ac:spMk id="3" creationId="{00000000-0000-0000-0000-000000000000}"/>
          </ac:spMkLst>
        </pc:spChg>
        <pc:spChg chg="mod">
          <ac:chgData name="Per-Erik Daviknes" userId="S::per-erik@trygg-grunn.no::8fb6fd60-6fd3-4f2a-a9f1-d10dacb2b4e2" providerId="AD" clId="Web-{A0F334E8-D7AA-4740-5F71-8C502C1B1D7F}" dt="2019-03-21T07:36:45.974" v="123" actId="1076"/>
          <ac:spMkLst>
            <pc:docMk/>
            <pc:sldMk cId="3195641801" sldId="268"/>
            <ac:spMk id="5" creationId="{1A778BE6-07CD-4F7C-AA14-2689656567D9}"/>
          </ac:spMkLst>
        </pc:spChg>
        <pc:spChg chg="mod">
          <ac:chgData name="Per-Erik Daviknes" userId="S::per-erik@trygg-grunn.no::8fb6fd60-6fd3-4f2a-a9f1-d10dacb2b4e2" providerId="AD" clId="Web-{A0F334E8-D7AA-4740-5F71-8C502C1B1D7F}" dt="2019-03-21T07:38:21.442" v="242" actId="20577"/>
          <ac:spMkLst>
            <pc:docMk/>
            <pc:sldMk cId="3195641801" sldId="268"/>
            <ac:spMk id="10" creationId="{18DE38A2-092D-4285-B452-879F91B7D302}"/>
          </ac:spMkLst>
        </pc:spChg>
        <pc:spChg chg="mod">
          <ac:chgData name="Per-Erik Daviknes" userId="S::per-erik@trygg-grunn.no::8fb6fd60-6fd3-4f2a-a9f1-d10dacb2b4e2" providerId="AD" clId="Web-{A0F334E8-D7AA-4740-5F71-8C502C1B1D7F}" dt="2019-03-21T07:35:12.303" v="53" actId="14100"/>
          <ac:spMkLst>
            <pc:docMk/>
            <pc:sldMk cId="3195641801" sldId="268"/>
            <ac:spMk id="11" creationId="{3AEE592B-89A6-4776-A9A6-7C0396B65CF2}"/>
          </ac:spMkLst>
        </pc:spChg>
        <pc:picChg chg="mod">
          <ac:chgData name="Per-Erik Daviknes" userId="S::per-erik@trygg-grunn.no::8fb6fd60-6fd3-4f2a-a9f1-d10dacb2b4e2" providerId="AD" clId="Web-{A0F334E8-D7AA-4740-5F71-8C502C1B1D7F}" dt="2019-03-21T07:35:00.366" v="51" actId="1076"/>
          <ac:picMkLst>
            <pc:docMk/>
            <pc:sldMk cId="3195641801" sldId="268"/>
            <ac:picMk id="9" creationId="{4D64CC75-5F9F-4178-A89F-BE23B132785A}"/>
          </ac:picMkLst>
        </pc:picChg>
      </pc:sldChg>
    </pc:docChg>
  </pc:docChgLst>
  <pc:docChgLst>
    <pc:chgData name="Christian Manholt" userId="843469b7-3224-4b5e-b618-6c819873e428" providerId="ADAL" clId="{F305376B-6A0F-3F42-9BB5-C3E2B7C1FA5B}"/>
    <pc:docChg chg="undo custSel modSld">
      <pc:chgData name="Christian Manholt" userId="843469b7-3224-4b5e-b618-6c819873e428" providerId="ADAL" clId="{F305376B-6A0F-3F42-9BB5-C3E2B7C1FA5B}" dt="2019-03-25T12:07:31.354" v="367" actId="404"/>
      <pc:docMkLst>
        <pc:docMk/>
      </pc:docMkLst>
      <pc:sldChg chg="modSp">
        <pc:chgData name="Christian Manholt" userId="843469b7-3224-4b5e-b618-6c819873e428" providerId="ADAL" clId="{F305376B-6A0F-3F42-9BB5-C3E2B7C1FA5B}" dt="2019-03-25T11:14:27.688" v="290" actId="2711"/>
        <pc:sldMkLst>
          <pc:docMk/>
          <pc:sldMk cId="1585543565" sldId="257"/>
        </pc:sldMkLst>
        <pc:spChg chg="mod">
          <ac:chgData name="Christian Manholt" userId="843469b7-3224-4b5e-b618-6c819873e428" providerId="ADAL" clId="{F305376B-6A0F-3F42-9BB5-C3E2B7C1FA5B}" dt="2019-03-25T11:14:27.688" v="290" actId="2711"/>
          <ac:spMkLst>
            <pc:docMk/>
            <pc:sldMk cId="1585543565" sldId="257"/>
            <ac:spMk id="2" creationId="{00000000-0000-0000-0000-000000000000}"/>
          </ac:spMkLst>
        </pc:spChg>
        <pc:picChg chg="mod">
          <ac:chgData name="Christian Manholt" userId="843469b7-3224-4b5e-b618-6c819873e428" providerId="ADAL" clId="{F305376B-6A0F-3F42-9BB5-C3E2B7C1FA5B}" dt="2019-03-25T10:48:43.536" v="18" actId="1076"/>
          <ac:picMkLst>
            <pc:docMk/>
            <pc:sldMk cId="1585543565" sldId="257"/>
            <ac:picMk id="3" creationId="{21931F9A-44EA-49F6-B499-4805A4A789BC}"/>
          </ac:picMkLst>
        </pc:picChg>
      </pc:sldChg>
      <pc:sldChg chg="delSp modSp">
        <pc:chgData name="Christian Manholt" userId="843469b7-3224-4b5e-b618-6c819873e428" providerId="ADAL" clId="{F305376B-6A0F-3F42-9BB5-C3E2B7C1FA5B}" dt="2019-03-25T12:07:31.354" v="367" actId="404"/>
        <pc:sldMkLst>
          <pc:docMk/>
          <pc:sldMk cId="3195641801" sldId="268"/>
        </pc:sldMkLst>
        <pc:spChg chg="mod">
          <ac:chgData name="Christian Manholt" userId="843469b7-3224-4b5e-b618-6c819873e428" providerId="ADAL" clId="{F305376B-6A0F-3F42-9BB5-C3E2B7C1FA5B}" dt="2019-03-25T12:07:31.354" v="367" actId="404"/>
          <ac:spMkLst>
            <pc:docMk/>
            <pc:sldMk cId="3195641801" sldId="268"/>
            <ac:spMk id="2" creationId="{00000000-0000-0000-0000-000000000000}"/>
          </ac:spMkLst>
        </pc:spChg>
        <pc:spChg chg="mod">
          <ac:chgData name="Christian Manholt" userId="843469b7-3224-4b5e-b618-6c819873e428" providerId="ADAL" clId="{F305376B-6A0F-3F42-9BB5-C3E2B7C1FA5B}" dt="2019-03-25T10:53:05.441" v="65" actId="554"/>
          <ac:spMkLst>
            <pc:docMk/>
            <pc:sldMk cId="3195641801" sldId="268"/>
            <ac:spMk id="3" creationId="{110C651A-8DDF-4A10-85DC-D5C923B929D6}"/>
          </ac:spMkLst>
        </pc:spChg>
        <pc:spChg chg="del">
          <ac:chgData name="Christian Manholt" userId="843469b7-3224-4b5e-b618-6c819873e428" providerId="ADAL" clId="{F305376B-6A0F-3F42-9BB5-C3E2B7C1FA5B}" dt="2019-03-25T10:52:51.373" v="64" actId="478"/>
          <ac:spMkLst>
            <pc:docMk/>
            <pc:sldMk cId="3195641801" sldId="268"/>
            <ac:spMk id="6" creationId="{63FAF365-4FF7-4D0F-9724-4534C1F96CEA}"/>
          </ac:spMkLst>
        </pc:spChg>
        <pc:spChg chg="mod">
          <ac:chgData name="Christian Manholt" userId="843469b7-3224-4b5e-b618-6c819873e428" providerId="ADAL" clId="{F305376B-6A0F-3F42-9BB5-C3E2B7C1FA5B}" dt="2019-03-25T10:53:12.054" v="67" actId="554"/>
          <ac:spMkLst>
            <pc:docMk/>
            <pc:sldMk cId="3195641801" sldId="268"/>
            <ac:spMk id="10" creationId="{18DE38A2-092D-4285-B452-879F91B7D302}"/>
          </ac:spMkLst>
        </pc:spChg>
        <pc:spChg chg="mod">
          <ac:chgData name="Christian Manholt" userId="843469b7-3224-4b5e-b618-6c819873e428" providerId="ADAL" clId="{F305376B-6A0F-3F42-9BB5-C3E2B7C1FA5B}" dt="2019-03-25T10:53:05.441" v="65" actId="554"/>
          <ac:spMkLst>
            <pc:docMk/>
            <pc:sldMk cId="3195641801" sldId="268"/>
            <ac:spMk id="12" creationId="{26B02050-A762-4D2B-AD0A-50E6462D4C06}"/>
          </ac:spMkLst>
        </pc:spChg>
        <pc:spChg chg="mod">
          <ac:chgData name="Christian Manholt" userId="843469b7-3224-4b5e-b618-6c819873e428" providerId="ADAL" clId="{F305376B-6A0F-3F42-9BB5-C3E2B7C1FA5B}" dt="2019-03-25T10:53:12.054" v="67" actId="554"/>
          <ac:spMkLst>
            <pc:docMk/>
            <pc:sldMk cId="3195641801" sldId="268"/>
            <ac:spMk id="14" creationId="{D1984E10-91C7-4A43-98BA-F99346FFD087}"/>
          </ac:spMkLst>
        </pc:spChg>
        <pc:picChg chg="mod">
          <ac:chgData name="Christian Manholt" userId="843469b7-3224-4b5e-b618-6c819873e428" providerId="ADAL" clId="{F305376B-6A0F-3F42-9BB5-C3E2B7C1FA5B}" dt="2019-03-25T10:53:05.441" v="65" actId="554"/>
          <ac:picMkLst>
            <pc:docMk/>
            <pc:sldMk cId="3195641801" sldId="268"/>
            <ac:picMk id="8" creationId="{9662331B-E857-495B-AEB7-AAE4F2613FC0}"/>
          </ac:picMkLst>
        </pc:picChg>
        <pc:picChg chg="mod">
          <ac:chgData name="Christian Manholt" userId="843469b7-3224-4b5e-b618-6c819873e428" providerId="ADAL" clId="{F305376B-6A0F-3F42-9BB5-C3E2B7C1FA5B}" dt="2019-03-25T10:53:05.441" v="65" actId="554"/>
          <ac:picMkLst>
            <pc:docMk/>
            <pc:sldMk cId="3195641801" sldId="268"/>
            <ac:picMk id="9" creationId="{8B52CF51-EE72-48BF-8AE5-521B47DC2BD0}"/>
          </ac:picMkLst>
        </pc:picChg>
      </pc:sldChg>
      <pc:sldChg chg="addSp delSp modSp">
        <pc:chgData name="Christian Manholt" userId="843469b7-3224-4b5e-b618-6c819873e428" providerId="ADAL" clId="{F305376B-6A0F-3F42-9BB5-C3E2B7C1FA5B}" dt="2019-03-25T11:54:11.798" v="335" actId="14100"/>
        <pc:sldMkLst>
          <pc:docMk/>
          <pc:sldMk cId="3748914620" sldId="273"/>
        </pc:sldMkLst>
        <pc:spChg chg="del">
          <ac:chgData name="Christian Manholt" userId="843469b7-3224-4b5e-b618-6c819873e428" providerId="ADAL" clId="{F305376B-6A0F-3F42-9BB5-C3E2B7C1FA5B}" dt="2019-03-25T11:54:05.704" v="334" actId="478"/>
          <ac:spMkLst>
            <pc:docMk/>
            <pc:sldMk cId="3748914620" sldId="273"/>
            <ac:spMk id="2" creationId="{00000000-0000-0000-0000-000000000000}"/>
          </ac:spMkLst>
        </pc:spChg>
        <pc:spChg chg="add mod">
          <ac:chgData name="Christian Manholt" userId="843469b7-3224-4b5e-b618-6c819873e428" providerId="ADAL" clId="{F305376B-6A0F-3F42-9BB5-C3E2B7C1FA5B}" dt="2019-03-25T11:54:05.704" v="334" actId="478"/>
          <ac:spMkLst>
            <pc:docMk/>
            <pc:sldMk cId="3748914620" sldId="273"/>
            <ac:spMk id="4" creationId="{190B78DC-26D0-5245-A752-AFE71A14F00A}"/>
          </ac:spMkLst>
        </pc:spChg>
        <pc:spChg chg="mod">
          <ac:chgData name="Christian Manholt" userId="843469b7-3224-4b5e-b618-6c819873e428" providerId="ADAL" clId="{F305376B-6A0F-3F42-9BB5-C3E2B7C1FA5B}" dt="2019-03-25T11:54:11.798" v="335" actId="14100"/>
          <ac:spMkLst>
            <pc:docMk/>
            <pc:sldMk cId="3748914620" sldId="273"/>
            <ac:spMk id="5" creationId="{172427B1-5BEC-BD40-A80D-661754FA2C7D}"/>
          </ac:spMkLst>
        </pc:spChg>
      </pc:sldChg>
      <pc:sldChg chg="modSp">
        <pc:chgData name="Christian Manholt" userId="843469b7-3224-4b5e-b618-6c819873e428" providerId="ADAL" clId="{F305376B-6A0F-3F42-9BB5-C3E2B7C1FA5B}" dt="2019-03-25T11:51:44.263" v="323" actId="27636"/>
        <pc:sldMkLst>
          <pc:docMk/>
          <pc:sldMk cId="160400952" sldId="274"/>
        </pc:sldMkLst>
        <pc:spChg chg="mod">
          <ac:chgData name="Christian Manholt" userId="843469b7-3224-4b5e-b618-6c819873e428" providerId="ADAL" clId="{F305376B-6A0F-3F42-9BB5-C3E2B7C1FA5B}" dt="2019-03-25T11:51:44.263" v="323" actId="27636"/>
          <ac:spMkLst>
            <pc:docMk/>
            <pc:sldMk cId="160400952" sldId="274"/>
            <ac:spMk id="3" creationId="{00000000-0000-0000-0000-000000000000}"/>
          </ac:spMkLst>
        </pc:spChg>
      </pc:sldChg>
      <pc:sldChg chg="addSp modSp">
        <pc:chgData name="Christian Manholt" userId="843469b7-3224-4b5e-b618-6c819873e428" providerId="ADAL" clId="{F305376B-6A0F-3F42-9BB5-C3E2B7C1FA5B}" dt="2019-03-25T12:05:58.021" v="357" actId="14100"/>
        <pc:sldMkLst>
          <pc:docMk/>
          <pc:sldMk cId="3014416079" sldId="275"/>
        </pc:sldMkLst>
        <pc:spChg chg="mod">
          <ac:chgData name="Christian Manholt" userId="843469b7-3224-4b5e-b618-6c819873e428" providerId="ADAL" clId="{F305376B-6A0F-3F42-9BB5-C3E2B7C1FA5B}" dt="2019-03-25T12:05:58.021" v="357" actId="14100"/>
          <ac:spMkLst>
            <pc:docMk/>
            <pc:sldMk cId="3014416079" sldId="275"/>
            <ac:spMk id="3" creationId="{00000000-0000-0000-0000-000000000000}"/>
          </ac:spMkLst>
        </pc:spChg>
        <pc:spChg chg="add">
          <ac:chgData name="Christian Manholt" userId="843469b7-3224-4b5e-b618-6c819873e428" providerId="ADAL" clId="{F305376B-6A0F-3F42-9BB5-C3E2B7C1FA5B}" dt="2019-03-25T12:05:13.673" v="347"/>
          <ac:spMkLst>
            <pc:docMk/>
            <pc:sldMk cId="3014416079" sldId="275"/>
            <ac:spMk id="4" creationId="{BAADA448-8467-4941-B9DE-56A6F40332E2}"/>
          </ac:spMkLst>
        </pc:spChg>
      </pc:sldChg>
      <pc:sldChg chg="addSp modSp">
        <pc:chgData name="Christian Manholt" userId="843469b7-3224-4b5e-b618-6c819873e428" providerId="ADAL" clId="{F305376B-6A0F-3F42-9BB5-C3E2B7C1FA5B}" dt="2019-03-25T12:06:03.262" v="359" actId="27636"/>
        <pc:sldMkLst>
          <pc:docMk/>
          <pc:sldMk cId="2700601657" sldId="276"/>
        </pc:sldMkLst>
        <pc:spChg chg="mod">
          <ac:chgData name="Christian Manholt" userId="843469b7-3224-4b5e-b618-6c819873e428" providerId="ADAL" clId="{F305376B-6A0F-3F42-9BB5-C3E2B7C1FA5B}" dt="2019-03-25T12:06:03.262" v="359" actId="27636"/>
          <ac:spMkLst>
            <pc:docMk/>
            <pc:sldMk cId="2700601657" sldId="276"/>
            <ac:spMk id="3" creationId="{00000000-0000-0000-0000-000000000000}"/>
          </ac:spMkLst>
        </pc:spChg>
        <pc:spChg chg="add">
          <ac:chgData name="Christian Manholt" userId="843469b7-3224-4b5e-b618-6c819873e428" providerId="ADAL" clId="{F305376B-6A0F-3F42-9BB5-C3E2B7C1FA5B}" dt="2019-03-25T12:05:17.003" v="348"/>
          <ac:spMkLst>
            <pc:docMk/>
            <pc:sldMk cId="2700601657" sldId="276"/>
            <ac:spMk id="4" creationId="{1CBEA998-9486-504E-AD5E-38CB0EE19DA7}"/>
          </ac:spMkLst>
        </pc:spChg>
      </pc:sldChg>
      <pc:sldChg chg="modSp">
        <pc:chgData name="Christian Manholt" userId="843469b7-3224-4b5e-b618-6c819873e428" providerId="ADAL" clId="{F305376B-6A0F-3F42-9BB5-C3E2B7C1FA5B}" dt="2019-03-25T11:10:35.450" v="249" actId="1036"/>
        <pc:sldMkLst>
          <pc:docMk/>
          <pc:sldMk cId="836392402" sldId="277"/>
        </pc:sldMkLst>
        <pc:spChg chg="mod">
          <ac:chgData name="Christian Manholt" userId="843469b7-3224-4b5e-b618-6c819873e428" providerId="ADAL" clId="{F305376B-6A0F-3F42-9BB5-C3E2B7C1FA5B}" dt="2019-03-25T11:10:35.450" v="249" actId="1036"/>
          <ac:spMkLst>
            <pc:docMk/>
            <pc:sldMk cId="836392402" sldId="277"/>
            <ac:spMk id="3" creationId="{258594A4-A041-492C-8A03-2A1583E57D52}"/>
          </ac:spMkLst>
        </pc:spChg>
      </pc:sldChg>
      <pc:sldChg chg="modSp">
        <pc:chgData name="Christian Manholt" userId="843469b7-3224-4b5e-b618-6c819873e428" providerId="ADAL" clId="{F305376B-6A0F-3F42-9BB5-C3E2B7C1FA5B}" dt="2019-03-25T10:53:37.771" v="69" actId="12788"/>
        <pc:sldMkLst>
          <pc:docMk/>
          <pc:sldMk cId="1601966433" sldId="278"/>
        </pc:sldMkLst>
        <pc:spChg chg="mod">
          <ac:chgData name="Christian Manholt" userId="843469b7-3224-4b5e-b618-6c819873e428" providerId="ADAL" clId="{F305376B-6A0F-3F42-9BB5-C3E2B7C1FA5B}" dt="2019-03-25T10:53:37.771" v="69" actId="12788"/>
          <ac:spMkLst>
            <pc:docMk/>
            <pc:sldMk cId="1601966433" sldId="278"/>
            <ac:spMk id="3" creationId="{D3B28C21-B1FC-470D-9616-0D59AA7C0DA0}"/>
          </ac:spMkLst>
        </pc:spChg>
      </pc:sldChg>
      <pc:sldChg chg="modSp">
        <pc:chgData name="Christian Manholt" userId="843469b7-3224-4b5e-b618-6c819873e428" providerId="ADAL" clId="{F305376B-6A0F-3F42-9BB5-C3E2B7C1FA5B}" dt="2019-03-25T10:53:22.854" v="68" actId="12788"/>
        <pc:sldMkLst>
          <pc:docMk/>
          <pc:sldMk cId="1648565901" sldId="279"/>
        </pc:sldMkLst>
        <pc:spChg chg="mod">
          <ac:chgData name="Christian Manholt" userId="843469b7-3224-4b5e-b618-6c819873e428" providerId="ADAL" clId="{F305376B-6A0F-3F42-9BB5-C3E2B7C1FA5B}" dt="2019-03-25T10:53:22.854" v="68" actId="12788"/>
          <ac:spMkLst>
            <pc:docMk/>
            <pc:sldMk cId="1648565901" sldId="279"/>
            <ac:spMk id="3" creationId="{D3B28C21-B1FC-470D-9616-0D59AA7C0DA0}"/>
          </ac:spMkLst>
        </pc:spChg>
      </pc:sldChg>
      <pc:sldChg chg="addSp modSp">
        <pc:chgData name="Christian Manholt" userId="843469b7-3224-4b5e-b618-6c819873e428" providerId="ADAL" clId="{F305376B-6A0F-3F42-9BB5-C3E2B7C1FA5B}" dt="2019-03-25T12:05:47.379" v="356" actId="14100"/>
        <pc:sldMkLst>
          <pc:docMk/>
          <pc:sldMk cId="4233070149" sldId="281"/>
        </pc:sldMkLst>
        <pc:spChg chg="add mod">
          <ac:chgData name="Christian Manholt" userId="843469b7-3224-4b5e-b618-6c819873e428" providerId="ADAL" clId="{F305376B-6A0F-3F42-9BB5-C3E2B7C1FA5B}" dt="2019-03-25T12:05:00.429" v="344" actId="20577"/>
          <ac:spMkLst>
            <pc:docMk/>
            <pc:sldMk cId="4233070149" sldId="281"/>
            <ac:spMk id="2" creationId="{6BE24CD1-C132-7D41-A1B9-1CA8E4736657}"/>
          </ac:spMkLst>
        </pc:spChg>
        <pc:spChg chg="mod">
          <ac:chgData name="Christian Manholt" userId="843469b7-3224-4b5e-b618-6c819873e428" providerId="ADAL" clId="{F305376B-6A0F-3F42-9BB5-C3E2B7C1FA5B}" dt="2019-03-25T12:05:47.379" v="356" actId="14100"/>
          <ac:spMkLst>
            <pc:docMk/>
            <pc:sldMk cId="4233070149" sldId="281"/>
            <ac:spMk id="3" creationId="{00000000-0000-0000-0000-000000000000}"/>
          </ac:spMkLst>
        </pc:spChg>
      </pc:sldChg>
      <pc:sldChg chg="modSp">
        <pc:chgData name="Christian Manholt" userId="843469b7-3224-4b5e-b618-6c819873e428" providerId="ADAL" clId="{F305376B-6A0F-3F42-9BB5-C3E2B7C1FA5B}" dt="2019-03-25T11:10:16.246" v="229" actId="12788"/>
        <pc:sldMkLst>
          <pc:docMk/>
          <pc:sldMk cId="3576198324" sldId="284"/>
        </pc:sldMkLst>
        <pc:spChg chg="mod">
          <ac:chgData name="Christian Manholt" userId="843469b7-3224-4b5e-b618-6c819873e428" providerId="ADAL" clId="{F305376B-6A0F-3F42-9BB5-C3E2B7C1FA5B}" dt="2019-03-25T11:10:16.246" v="229" actId="12788"/>
          <ac:spMkLst>
            <pc:docMk/>
            <pc:sldMk cId="3576198324" sldId="284"/>
            <ac:spMk id="3" creationId="{3FA901DF-6ED9-4562-8AE8-332004E86AD4}"/>
          </ac:spMkLst>
        </pc:spChg>
      </pc:sldChg>
      <pc:sldChg chg="modSp">
        <pc:chgData name="Christian Manholt" userId="843469b7-3224-4b5e-b618-6c819873e428" providerId="ADAL" clId="{F305376B-6A0F-3F42-9BB5-C3E2B7C1FA5B}" dt="2019-03-25T11:15:37.898" v="293" actId="207"/>
        <pc:sldMkLst>
          <pc:docMk/>
          <pc:sldMk cId="2849762227" sldId="286"/>
        </pc:sldMkLst>
        <pc:picChg chg="mod">
          <ac:chgData name="Christian Manholt" userId="843469b7-3224-4b5e-b618-6c819873e428" providerId="ADAL" clId="{F305376B-6A0F-3F42-9BB5-C3E2B7C1FA5B}" dt="2019-03-25T11:15:26.279" v="291" actId="207"/>
          <ac:picMkLst>
            <pc:docMk/>
            <pc:sldMk cId="2849762227" sldId="286"/>
            <ac:picMk id="59" creationId="{35EF2AA0-45F4-4704-9672-6E3525176B83}"/>
          </ac:picMkLst>
        </pc:picChg>
        <pc:picChg chg="mod">
          <ac:chgData name="Christian Manholt" userId="843469b7-3224-4b5e-b618-6c819873e428" providerId="ADAL" clId="{F305376B-6A0F-3F42-9BB5-C3E2B7C1FA5B}" dt="2019-03-25T11:15:26.279" v="291" actId="207"/>
          <ac:picMkLst>
            <pc:docMk/>
            <pc:sldMk cId="2849762227" sldId="286"/>
            <ac:picMk id="60" creationId="{7024E585-484A-4EDB-B2DB-905622D3B366}"/>
          </ac:picMkLst>
        </pc:picChg>
        <pc:picChg chg="mod">
          <ac:chgData name="Christian Manholt" userId="843469b7-3224-4b5e-b618-6c819873e428" providerId="ADAL" clId="{F305376B-6A0F-3F42-9BB5-C3E2B7C1FA5B}" dt="2019-03-25T11:15:26.279" v="291" actId="207"/>
          <ac:picMkLst>
            <pc:docMk/>
            <pc:sldMk cId="2849762227" sldId="286"/>
            <ac:picMk id="61" creationId="{928DC5DA-A2AE-4FEC-AD60-76AEA6EDFC65}"/>
          </ac:picMkLst>
        </pc:picChg>
        <pc:picChg chg="mod">
          <ac:chgData name="Christian Manholt" userId="843469b7-3224-4b5e-b618-6c819873e428" providerId="ADAL" clId="{F305376B-6A0F-3F42-9BB5-C3E2B7C1FA5B}" dt="2019-03-25T11:15:26.279" v="291" actId="207"/>
          <ac:picMkLst>
            <pc:docMk/>
            <pc:sldMk cId="2849762227" sldId="286"/>
            <ac:picMk id="62" creationId="{B4CB6BE1-BBC5-4089-85AE-54DEE1E8E099}"/>
          </ac:picMkLst>
        </pc:picChg>
        <pc:picChg chg="mod">
          <ac:chgData name="Christian Manholt" userId="843469b7-3224-4b5e-b618-6c819873e428" providerId="ADAL" clId="{F305376B-6A0F-3F42-9BB5-C3E2B7C1FA5B}" dt="2019-03-25T11:15:26.279" v="291" actId="207"/>
          <ac:picMkLst>
            <pc:docMk/>
            <pc:sldMk cId="2849762227" sldId="286"/>
            <ac:picMk id="63" creationId="{4BF7DC4A-F71A-4287-A238-9A8DD969EEFC}"/>
          </ac:picMkLst>
        </pc:picChg>
        <pc:picChg chg="mod">
          <ac:chgData name="Christian Manholt" userId="843469b7-3224-4b5e-b618-6c819873e428" providerId="ADAL" clId="{F305376B-6A0F-3F42-9BB5-C3E2B7C1FA5B}" dt="2019-03-25T11:15:26.279" v="291" actId="207"/>
          <ac:picMkLst>
            <pc:docMk/>
            <pc:sldMk cId="2849762227" sldId="286"/>
            <ac:picMk id="64" creationId="{3CA79CCF-A8B0-4C6F-B359-A1C63A2F1FCA}"/>
          </ac:picMkLst>
        </pc:picChg>
        <pc:picChg chg="mod">
          <ac:chgData name="Christian Manholt" userId="843469b7-3224-4b5e-b618-6c819873e428" providerId="ADAL" clId="{F305376B-6A0F-3F42-9BB5-C3E2B7C1FA5B}" dt="2019-03-25T11:15:26.279" v="291" actId="207"/>
          <ac:picMkLst>
            <pc:docMk/>
            <pc:sldMk cId="2849762227" sldId="286"/>
            <ac:picMk id="65" creationId="{06DAB7EA-CB09-4152-BA03-AC1071964D2F}"/>
          </ac:picMkLst>
        </pc:picChg>
        <pc:picChg chg="mod">
          <ac:chgData name="Christian Manholt" userId="843469b7-3224-4b5e-b618-6c819873e428" providerId="ADAL" clId="{F305376B-6A0F-3F42-9BB5-C3E2B7C1FA5B}" dt="2019-03-25T11:15:37.898" v="293" actId="207"/>
          <ac:picMkLst>
            <pc:docMk/>
            <pc:sldMk cId="2849762227" sldId="286"/>
            <ac:picMk id="66" creationId="{E1CCC931-92B8-43D1-8EE2-0E5CE736C5D7}"/>
          </ac:picMkLst>
        </pc:picChg>
        <pc:picChg chg="mod">
          <ac:chgData name="Christian Manholt" userId="843469b7-3224-4b5e-b618-6c819873e428" providerId="ADAL" clId="{F305376B-6A0F-3F42-9BB5-C3E2B7C1FA5B}" dt="2019-03-25T11:15:26.279" v="291" actId="207"/>
          <ac:picMkLst>
            <pc:docMk/>
            <pc:sldMk cId="2849762227" sldId="286"/>
            <ac:picMk id="67" creationId="{DE1FEDC5-0563-4BA8-ABEF-1FA25E9748E1}"/>
          </ac:picMkLst>
        </pc:picChg>
        <pc:picChg chg="mod">
          <ac:chgData name="Christian Manholt" userId="843469b7-3224-4b5e-b618-6c819873e428" providerId="ADAL" clId="{F305376B-6A0F-3F42-9BB5-C3E2B7C1FA5B}" dt="2019-03-25T11:15:26.279" v="291" actId="207"/>
          <ac:picMkLst>
            <pc:docMk/>
            <pc:sldMk cId="2849762227" sldId="286"/>
            <ac:picMk id="68" creationId="{C5809625-2FD2-4C6A-B39D-1E19D23760C1}"/>
          </ac:picMkLst>
        </pc:picChg>
      </pc:sldChg>
      <pc:sldChg chg="addSp delSp modSp">
        <pc:chgData name="Christian Manholt" userId="843469b7-3224-4b5e-b618-6c819873e428" providerId="ADAL" clId="{F305376B-6A0F-3F42-9BB5-C3E2B7C1FA5B}" dt="2019-03-25T12:06:52.394" v="363" actId="122"/>
        <pc:sldMkLst>
          <pc:docMk/>
          <pc:sldMk cId="3760272262" sldId="287"/>
        </pc:sldMkLst>
        <pc:spChg chg="add del mod">
          <ac:chgData name="Christian Manholt" userId="843469b7-3224-4b5e-b618-6c819873e428" providerId="ADAL" clId="{F305376B-6A0F-3F42-9BB5-C3E2B7C1FA5B}" dt="2019-03-25T10:57:00.065" v="95" actId="478"/>
          <ac:spMkLst>
            <pc:docMk/>
            <pc:sldMk cId="3760272262" sldId="287"/>
            <ac:spMk id="3" creationId="{6C2157CA-A231-C742-8BEB-970B41C25FCC}"/>
          </ac:spMkLst>
        </pc:spChg>
        <pc:spChg chg="add del mod">
          <ac:chgData name="Christian Manholt" userId="843469b7-3224-4b5e-b618-6c819873e428" providerId="ADAL" clId="{F305376B-6A0F-3F42-9BB5-C3E2B7C1FA5B}" dt="2019-03-25T10:57:07.582" v="97" actId="478"/>
          <ac:spMkLst>
            <pc:docMk/>
            <pc:sldMk cId="3760272262" sldId="287"/>
            <ac:spMk id="6" creationId="{4FE9A2C2-4337-F64A-AF5E-5BBA023FC070}"/>
          </ac:spMkLst>
        </pc:spChg>
        <pc:spChg chg="mod">
          <ac:chgData name="Christian Manholt" userId="843469b7-3224-4b5e-b618-6c819873e428" providerId="ADAL" clId="{F305376B-6A0F-3F42-9BB5-C3E2B7C1FA5B}" dt="2019-03-25T10:57:40.154" v="106" actId="12789"/>
          <ac:spMkLst>
            <pc:docMk/>
            <pc:sldMk cId="3760272262" sldId="287"/>
            <ac:spMk id="9" creationId="{DE99F506-7E1D-48E0-A453-EC2B374958DC}"/>
          </ac:spMkLst>
        </pc:spChg>
        <pc:spChg chg="add mod">
          <ac:chgData name="Christian Manholt" userId="843469b7-3224-4b5e-b618-6c819873e428" providerId="ADAL" clId="{F305376B-6A0F-3F42-9BB5-C3E2B7C1FA5B}" dt="2019-03-25T12:06:52.394" v="363" actId="122"/>
          <ac:spMkLst>
            <pc:docMk/>
            <pc:sldMk cId="3760272262" sldId="287"/>
            <ac:spMk id="11" creationId="{A12F751A-8E80-5142-852B-170FACA4C72A}"/>
          </ac:spMkLst>
        </pc:spChg>
        <pc:graphicFrameChg chg="add del">
          <ac:chgData name="Christian Manholt" userId="843469b7-3224-4b5e-b618-6c819873e428" providerId="ADAL" clId="{F305376B-6A0F-3F42-9BB5-C3E2B7C1FA5B}" dt="2019-03-25T10:56:34.259" v="81" actId="478"/>
          <ac:graphicFrameMkLst>
            <pc:docMk/>
            <pc:sldMk cId="3760272262" sldId="287"/>
            <ac:graphicFrameMk id="7" creationId="{080B993F-A3CE-4C2C-ADE9-4D7FCD733C45}"/>
          </ac:graphicFrameMkLst>
        </pc:graphicFrameChg>
        <pc:graphicFrameChg chg="mod">
          <ac:chgData name="Christian Manholt" userId="843469b7-3224-4b5e-b618-6c819873e428" providerId="ADAL" clId="{F305376B-6A0F-3F42-9BB5-C3E2B7C1FA5B}" dt="2019-03-25T11:15:55.806" v="294"/>
          <ac:graphicFrameMkLst>
            <pc:docMk/>
            <pc:sldMk cId="3760272262" sldId="287"/>
            <ac:graphicFrameMk id="10" creationId="{8582B37A-33AB-46B2-BEAF-EFA0F96491ED}"/>
          </ac:graphicFrameMkLst>
        </pc:graphicFrameChg>
        <pc:picChg chg="add del mod">
          <ac:chgData name="Christian Manholt" userId="843469b7-3224-4b5e-b618-6c819873e428" providerId="ADAL" clId="{F305376B-6A0F-3F42-9BB5-C3E2B7C1FA5B}" dt="2019-03-25T10:57:04.344" v="96" actId="478"/>
          <ac:picMkLst>
            <pc:docMk/>
            <pc:sldMk cId="3760272262" sldId="287"/>
            <ac:picMk id="4" creationId="{26535E5F-06A4-457F-93B1-5DCE6EF8CFD5}"/>
          </ac:picMkLst>
        </pc:picChg>
      </pc:sldChg>
      <pc:sldChg chg="addSp delSp modSp">
        <pc:chgData name="Christian Manholt" userId="843469b7-3224-4b5e-b618-6c819873e428" providerId="ADAL" clId="{F305376B-6A0F-3F42-9BB5-C3E2B7C1FA5B}" dt="2019-03-25T11:09:56.058" v="226" actId="12788"/>
        <pc:sldMkLst>
          <pc:docMk/>
          <pc:sldMk cId="1736995459" sldId="288"/>
        </pc:sldMkLst>
        <pc:spChg chg="mod">
          <ac:chgData name="Christian Manholt" userId="843469b7-3224-4b5e-b618-6c819873e428" providerId="ADAL" clId="{F305376B-6A0F-3F42-9BB5-C3E2B7C1FA5B}" dt="2019-03-25T11:09:56.058" v="226" actId="12788"/>
          <ac:spMkLst>
            <pc:docMk/>
            <pc:sldMk cId="1736995459" sldId="288"/>
            <ac:spMk id="3" creationId="{2ED7FAEB-11BA-43DC-971F-69F25F51D2D5}"/>
          </ac:spMkLst>
        </pc:spChg>
        <pc:picChg chg="del mod">
          <ac:chgData name="Christian Manholt" userId="843469b7-3224-4b5e-b618-6c819873e428" providerId="ADAL" clId="{F305376B-6A0F-3F42-9BB5-C3E2B7C1FA5B}" dt="2019-03-25T11:08:54.355" v="209" actId="478"/>
          <ac:picMkLst>
            <pc:docMk/>
            <pc:sldMk cId="1736995459" sldId="288"/>
            <ac:picMk id="4" creationId="{EF1C82D4-AD0F-4404-A251-1E21B7F748FA}"/>
          </ac:picMkLst>
        </pc:picChg>
        <pc:picChg chg="add mod">
          <ac:chgData name="Christian Manholt" userId="843469b7-3224-4b5e-b618-6c819873e428" providerId="ADAL" clId="{F305376B-6A0F-3F42-9BB5-C3E2B7C1FA5B}" dt="2019-03-25T11:09:56.058" v="226" actId="12788"/>
          <ac:picMkLst>
            <pc:docMk/>
            <pc:sldMk cId="1736995459" sldId="288"/>
            <ac:picMk id="6" creationId="{A92CC8B7-4979-5A41-A1E9-F7CDF4295CEA}"/>
          </ac:picMkLst>
        </pc:picChg>
      </pc:sldChg>
      <pc:sldChg chg="addSp delSp modSp">
        <pc:chgData name="Christian Manholt" userId="843469b7-3224-4b5e-b618-6c819873e428" providerId="ADAL" clId="{F305376B-6A0F-3F42-9BB5-C3E2B7C1FA5B}" dt="2019-03-25T12:06:56.748" v="364" actId="122"/>
        <pc:sldMkLst>
          <pc:docMk/>
          <pc:sldMk cId="2284215384" sldId="289"/>
        </pc:sldMkLst>
        <pc:spChg chg="add mod">
          <ac:chgData name="Christian Manholt" userId="843469b7-3224-4b5e-b618-6c819873e428" providerId="ADAL" clId="{F305376B-6A0F-3F42-9BB5-C3E2B7C1FA5B}" dt="2019-03-25T12:06:56.748" v="364" actId="122"/>
          <ac:spMkLst>
            <pc:docMk/>
            <pc:sldMk cId="2284215384" sldId="289"/>
            <ac:spMk id="6" creationId="{24C2704C-96AD-A644-82F9-05770C3B451D}"/>
          </ac:spMkLst>
        </pc:spChg>
        <pc:spChg chg="mod">
          <ac:chgData name="Christian Manholt" userId="843469b7-3224-4b5e-b618-6c819873e428" providerId="ADAL" clId="{F305376B-6A0F-3F42-9BB5-C3E2B7C1FA5B}" dt="2019-03-25T10:58:18.911" v="113" actId="12789"/>
          <ac:spMkLst>
            <pc:docMk/>
            <pc:sldMk cId="2284215384" sldId="289"/>
            <ac:spMk id="9" creationId="{DE99F506-7E1D-48E0-A453-EC2B374958DC}"/>
          </ac:spMkLst>
        </pc:spChg>
        <pc:graphicFrameChg chg="add mod">
          <ac:chgData name="Christian Manholt" userId="843469b7-3224-4b5e-b618-6c819873e428" providerId="ADAL" clId="{F305376B-6A0F-3F42-9BB5-C3E2B7C1FA5B}" dt="2019-03-25T11:16:08.089" v="295"/>
          <ac:graphicFrameMkLst>
            <pc:docMk/>
            <pc:sldMk cId="2284215384" sldId="289"/>
            <ac:graphicFrameMk id="5" creationId="{D3A93230-EB0E-A745-9894-C0F1ED0C6BAD}"/>
          </ac:graphicFrameMkLst>
        </pc:graphicFrameChg>
        <pc:graphicFrameChg chg="del">
          <ac:chgData name="Christian Manholt" userId="843469b7-3224-4b5e-b618-6c819873e428" providerId="ADAL" clId="{F305376B-6A0F-3F42-9BB5-C3E2B7C1FA5B}" dt="2019-03-25T10:58:08.592" v="110" actId="478"/>
          <ac:graphicFrameMkLst>
            <pc:docMk/>
            <pc:sldMk cId="2284215384" sldId="289"/>
            <ac:graphicFrameMk id="7" creationId="{080B993F-A3CE-4C2C-ADE9-4D7FCD733C45}"/>
          </ac:graphicFrameMkLst>
        </pc:graphicFrameChg>
        <pc:picChg chg="del">
          <ac:chgData name="Christian Manholt" userId="843469b7-3224-4b5e-b618-6c819873e428" providerId="ADAL" clId="{F305376B-6A0F-3F42-9BB5-C3E2B7C1FA5B}" dt="2019-03-25T10:58:27.672" v="115" actId="478"/>
          <ac:picMkLst>
            <pc:docMk/>
            <pc:sldMk cId="2284215384" sldId="289"/>
            <ac:picMk id="2" creationId="{151B9B36-DCFC-4576-9DA6-7D70592D0C67}"/>
          </ac:picMkLst>
        </pc:picChg>
      </pc:sldChg>
      <pc:sldChg chg="addSp delSp modSp">
        <pc:chgData name="Christian Manholt" userId="843469b7-3224-4b5e-b618-6c819873e428" providerId="ADAL" clId="{F305376B-6A0F-3F42-9BB5-C3E2B7C1FA5B}" dt="2019-03-25T12:07:11.394" v="366" actId="1076"/>
        <pc:sldMkLst>
          <pc:docMk/>
          <pc:sldMk cId="1848169855" sldId="290"/>
        </pc:sldMkLst>
        <pc:spChg chg="mod">
          <ac:chgData name="Christian Manholt" userId="843469b7-3224-4b5e-b618-6c819873e428" providerId="ADAL" clId="{F305376B-6A0F-3F42-9BB5-C3E2B7C1FA5B}" dt="2019-03-25T11:00:51.420" v="162" actId="207"/>
          <ac:spMkLst>
            <pc:docMk/>
            <pc:sldMk cId="1848169855" sldId="290"/>
            <ac:spMk id="2" creationId="{B0F6D4A7-5CE3-43AB-82A6-97E5FFD62F57}"/>
          </ac:spMkLst>
        </pc:spChg>
        <pc:spChg chg="add mod">
          <ac:chgData name="Christian Manholt" userId="843469b7-3224-4b5e-b618-6c819873e428" providerId="ADAL" clId="{F305376B-6A0F-3F42-9BB5-C3E2B7C1FA5B}" dt="2019-03-25T12:07:11.394" v="366" actId="1076"/>
          <ac:spMkLst>
            <pc:docMk/>
            <pc:sldMk cId="1848169855" sldId="290"/>
            <ac:spMk id="5" creationId="{5E4B3F5F-986D-A540-B275-4D50FE456954}"/>
          </ac:spMkLst>
        </pc:spChg>
        <pc:picChg chg="del">
          <ac:chgData name="Christian Manholt" userId="843469b7-3224-4b5e-b618-6c819873e428" providerId="ADAL" clId="{F305376B-6A0F-3F42-9BB5-C3E2B7C1FA5B}" dt="2019-03-25T10:58:49.800" v="119" actId="478"/>
          <ac:picMkLst>
            <pc:docMk/>
            <pc:sldMk cId="1848169855" sldId="290"/>
            <ac:picMk id="4" creationId="{213C1944-B57C-4641-B071-829FEA855A20}"/>
          </ac:picMkLst>
        </pc:picChg>
      </pc:sldChg>
      <pc:sldChg chg="modSp modAnim">
        <pc:chgData name="Christian Manholt" userId="843469b7-3224-4b5e-b618-6c819873e428" providerId="ADAL" clId="{F305376B-6A0F-3F42-9BB5-C3E2B7C1FA5B}" dt="2019-03-25T11:49:42.396" v="313"/>
        <pc:sldMkLst>
          <pc:docMk/>
          <pc:sldMk cId="4195690758" sldId="292"/>
        </pc:sldMkLst>
        <pc:picChg chg="mod">
          <ac:chgData name="Christian Manholt" userId="843469b7-3224-4b5e-b618-6c819873e428" providerId="ADAL" clId="{F305376B-6A0F-3F42-9BB5-C3E2B7C1FA5B}" dt="2019-03-25T11:06:22.907" v="205" actId="1076"/>
          <ac:picMkLst>
            <pc:docMk/>
            <pc:sldMk cId="4195690758" sldId="292"/>
            <ac:picMk id="7" creationId="{19E8A2E0-C7E2-4114-8B91-9855431577F6}"/>
          </ac:picMkLst>
        </pc:picChg>
      </pc:sldChg>
      <pc:sldChg chg="modSp">
        <pc:chgData name="Christian Manholt" userId="843469b7-3224-4b5e-b618-6c819873e428" providerId="ADAL" clId="{F305376B-6A0F-3F42-9BB5-C3E2B7C1FA5B}" dt="2019-03-25T11:14:01.337" v="289" actId="113"/>
        <pc:sldMkLst>
          <pc:docMk/>
          <pc:sldMk cId="2373304394" sldId="293"/>
        </pc:sldMkLst>
        <pc:spChg chg="mod">
          <ac:chgData name="Christian Manholt" userId="843469b7-3224-4b5e-b618-6c819873e428" providerId="ADAL" clId="{F305376B-6A0F-3F42-9BB5-C3E2B7C1FA5B}" dt="2019-03-25T11:13:42.218" v="286" actId="1076"/>
          <ac:spMkLst>
            <pc:docMk/>
            <pc:sldMk cId="2373304394" sldId="293"/>
            <ac:spMk id="61" creationId="{BDF3F604-0B5D-4B80-A0E4-D527FBE0F717}"/>
          </ac:spMkLst>
        </pc:spChg>
        <pc:graphicFrameChg chg="mod">
          <ac:chgData name="Christian Manholt" userId="843469b7-3224-4b5e-b618-6c819873e428" providerId="ADAL" clId="{F305376B-6A0F-3F42-9BB5-C3E2B7C1FA5B}" dt="2019-03-25T11:14:01.337" v="289" actId="113"/>
          <ac:graphicFrameMkLst>
            <pc:docMk/>
            <pc:sldMk cId="2373304394" sldId="293"/>
            <ac:graphicFrameMk id="489" creationId="{7F12989C-7389-4B2B-8A49-BED5D35C6CC5}"/>
          </ac:graphicFrameMkLst>
        </pc:graphicFrameChg>
      </pc:sldChg>
      <pc:sldChg chg="modSp">
        <pc:chgData name="Christian Manholt" userId="843469b7-3224-4b5e-b618-6c819873e428" providerId="ADAL" clId="{F305376B-6A0F-3F42-9BB5-C3E2B7C1FA5B}" dt="2019-03-25T11:06:01.355" v="200" actId="20577"/>
        <pc:sldMkLst>
          <pc:docMk/>
          <pc:sldMk cId="1447729906" sldId="294"/>
        </pc:sldMkLst>
        <pc:graphicFrameChg chg="mod">
          <ac:chgData name="Christian Manholt" userId="843469b7-3224-4b5e-b618-6c819873e428" providerId="ADAL" clId="{F305376B-6A0F-3F42-9BB5-C3E2B7C1FA5B}" dt="2019-03-25T11:06:01.355" v="200" actId="20577"/>
          <ac:graphicFrameMkLst>
            <pc:docMk/>
            <pc:sldMk cId="1447729906" sldId="294"/>
            <ac:graphicFrameMk id="2" creationId="{5BB1C6DC-4C7B-4B6C-987C-5842DE3A970D}"/>
          </ac:graphicFrameMkLst>
        </pc:graphicFrameChg>
      </pc:sldChg>
      <pc:sldChg chg="modSp">
        <pc:chgData name="Christian Manholt" userId="843469b7-3224-4b5e-b618-6c819873e428" providerId="ADAL" clId="{F305376B-6A0F-3F42-9BB5-C3E2B7C1FA5B}" dt="2019-03-25T11:10:50.877" v="250" actId="122"/>
        <pc:sldMkLst>
          <pc:docMk/>
          <pc:sldMk cId="2877791988" sldId="295"/>
        </pc:sldMkLst>
        <pc:spChg chg="mod">
          <ac:chgData name="Christian Manholt" userId="843469b7-3224-4b5e-b618-6c819873e428" providerId="ADAL" clId="{F305376B-6A0F-3F42-9BB5-C3E2B7C1FA5B}" dt="2019-03-25T11:10:50.877" v="250" actId="122"/>
          <ac:spMkLst>
            <pc:docMk/>
            <pc:sldMk cId="2877791988" sldId="295"/>
            <ac:spMk id="5" creationId="{56707E75-3925-474B-BE28-2E21DBBC589A}"/>
          </ac:spMkLst>
        </pc:spChg>
      </pc:sldChg>
    </pc:docChg>
  </pc:docChgLst>
  <pc:docChgLst>
    <pc:chgData name="Per-Erik Daviknes" userId="8fb6fd60-6fd3-4f2a-a9f1-d10dacb2b4e2" providerId="ADAL" clId="{2FF69E06-D22C-4E8C-8404-D158117FB343}"/>
    <pc:docChg chg="custSel addSld delSld modSld sldOrd">
      <pc:chgData name="Per-Erik Daviknes" userId="8fb6fd60-6fd3-4f2a-a9f1-d10dacb2b4e2" providerId="ADAL" clId="{2FF69E06-D22C-4E8C-8404-D158117FB343}" dt="2019-03-18T12:23:46.553" v="3010" actId="20577"/>
      <pc:docMkLst>
        <pc:docMk/>
      </pc:docMkLst>
      <pc:sldChg chg="modSp">
        <pc:chgData name="Per-Erik Daviknes" userId="8fb6fd60-6fd3-4f2a-a9f1-d10dacb2b4e2" providerId="ADAL" clId="{2FF69E06-D22C-4E8C-8404-D158117FB343}" dt="2019-03-18T11:46:57.261" v="1431" actId="20577"/>
        <pc:sldMkLst>
          <pc:docMk/>
          <pc:sldMk cId="3195641801" sldId="268"/>
        </pc:sldMkLst>
        <pc:spChg chg="mod">
          <ac:chgData name="Per-Erik Daviknes" userId="8fb6fd60-6fd3-4f2a-a9f1-d10dacb2b4e2" providerId="ADAL" clId="{2FF69E06-D22C-4E8C-8404-D158117FB343}" dt="2019-03-18T11:46:57.261" v="1431" actId="20577"/>
          <ac:spMkLst>
            <pc:docMk/>
            <pc:sldMk cId="3195641801" sldId="268"/>
            <ac:spMk id="3" creationId="{00000000-0000-0000-0000-000000000000}"/>
          </ac:spMkLst>
        </pc:spChg>
      </pc:sldChg>
      <pc:sldChg chg="modSp">
        <pc:chgData name="Per-Erik Daviknes" userId="8fb6fd60-6fd3-4f2a-a9f1-d10dacb2b4e2" providerId="ADAL" clId="{2FF69E06-D22C-4E8C-8404-D158117FB343}" dt="2019-03-18T11:48:53.919" v="1445" actId="20577"/>
        <pc:sldMkLst>
          <pc:docMk/>
          <pc:sldMk cId="2700601657" sldId="276"/>
        </pc:sldMkLst>
        <pc:spChg chg="mod">
          <ac:chgData name="Per-Erik Daviknes" userId="8fb6fd60-6fd3-4f2a-a9f1-d10dacb2b4e2" providerId="ADAL" clId="{2FF69E06-D22C-4E8C-8404-D158117FB343}" dt="2019-03-18T11:48:53.919" v="1445" actId="20577"/>
          <ac:spMkLst>
            <pc:docMk/>
            <pc:sldMk cId="2700601657" sldId="276"/>
            <ac:spMk id="3" creationId="{00000000-0000-0000-0000-000000000000}"/>
          </ac:spMkLst>
        </pc:spChg>
      </pc:sldChg>
      <pc:sldChg chg="addSp delSp modSp">
        <pc:chgData name="Per-Erik Daviknes" userId="8fb6fd60-6fd3-4f2a-a9f1-d10dacb2b4e2" providerId="ADAL" clId="{2FF69E06-D22C-4E8C-8404-D158117FB343}" dt="2019-03-18T09:45:23.421" v="329" actId="1076"/>
        <pc:sldMkLst>
          <pc:docMk/>
          <pc:sldMk cId="1601966433" sldId="278"/>
        </pc:sldMkLst>
        <pc:spChg chg="mod">
          <ac:chgData name="Per-Erik Daviknes" userId="8fb6fd60-6fd3-4f2a-a9f1-d10dacb2b4e2" providerId="ADAL" clId="{2FF69E06-D22C-4E8C-8404-D158117FB343}" dt="2019-03-18T09:20:04.380" v="119" actId="20577"/>
          <ac:spMkLst>
            <pc:docMk/>
            <pc:sldMk cId="1601966433" sldId="278"/>
            <ac:spMk id="2" creationId="{8624FC13-E522-49E0-A8C9-FC5538FF6D2D}"/>
          </ac:spMkLst>
        </pc:spChg>
        <pc:spChg chg="mod">
          <ac:chgData name="Per-Erik Daviknes" userId="8fb6fd60-6fd3-4f2a-a9f1-d10dacb2b4e2" providerId="ADAL" clId="{2FF69E06-D22C-4E8C-8404-D158117FB343}" dt="2019-03-18T09:20:41.827" v="121" actId="20577"/>
          <ac:spMkLst>
            <pc:docMk/>
            <pc:sldMk cId="1601966433" sldId="278"/>
            <ac:spMk id="3" creationId="{D3B28C21-B1FC-470D-9616-0D59AA7C0DA0}"/>
          </ac:spMkLst>
        </pc:spChg>
        <pc:spChg chg="add del mod">
          <ac:chgData name="Per-Erik Daviknes" userId="8fb6fd60-6fd3-4f2a-a9f1-d10dacb2b4e2" providerId="ADAL" clId="{2FF69E06-D22C-4E8C-8404-D158117FB343}" dt="2019-03-18T09:19:25.418" v="112" actId="478"/>
          <ac:spMkLst>
            <pc:docMk/>
            <pc:sldMk cId="1601966433" sldId="278"/>
            <ac:spMk id="4" creationId="{13177F06-0AA5-4618-9437-4B6DC025163C}"/>
          </ac:spMkLst>
        </pc:spChg>
        <pc:spChg chg="add mod">
          <ac:chgData name="Per-Erik Daviknes" userId="8fb6fd60-6fd3-4f2a-a9f1-d10dacb2b4e2" providerId="ADAL" clId="{2FF69E06-D22C-4E8C-8404-D158117FB343}" dt="2019-03-18T09:45:23.421" v="329" actId="1076"/>
          <ac:spMkLst>
            <pc:docMk/>
            <pc:sldMk cId="1601966433" sldId="278"/>
            <ac:spMk id="5" creationId="{C6AB65D5-1B15-416F-9D4B-83A572F8C69E}"/>
          </ac:spMkLst>
        </pc:spChg>
      </pc:sldChg>
      <pc:sldChg chg="addSp delSp modSp">
        <pc:chgData name="Per-Erik Daviknes" userId="8fb6fd60-6fd3-4f2a-a9f1-d10dacb2b4e2" providerId="ADAL" clId="{2FF69E06-D22C-4E8C-8404-D158117FB343}" dt="2019-03-18T09:45:38.704" v="332" actId="478"/>
        <pc:sldMkLst>
          <pc:docMk/>
          <pc:sldMk cId="1648565901" sldId="279"/>
        </pc:sldMkLst>
        <pc:spChg chg="mod">
          <ac:chgData name="Per-Erik Daviknes" userId="8fb6fd60-6fd3-4f2a-a9f1-d10dacb2b4e2" providerId="ADAL" clId="{2FF69E06-D22C-4E8C-8404-D158117FB343}" dt="2019-03-18T09:18:52.596" v="108" actId="255"/>
          <ac:spMkLst>
            <pc:docMk/>
            <pc:sldMk cId="1648565901" sldId="279"/>
            <ac:spMk id="2" creationId="{8624FC13-E522-49E0-A8C9-FC5538FF6D2D}"/>
          </ac:spMkLst>
        </pc:spChg>
        <pc:spChg chg="mod">
          <ac:chgData name="Per-Erik Daviknes" userId="8fb6fd60-6fd3-4f2a-a9f1-d10dacb2b4e2" providerId="ADAL" clId="{2FF69E06-D22C-4E8C-8404-D158117FB343}" dt="2019-03-18T09:19:00.658" v="109" actId="1076"/>
          <ac:spMkLst>
            <pc:docMk/>
            <pc:sldMk cId="1648565901" sldId="279"/>
            <ac:spMk id="3" creationId="{D3B28C21-B1FC-470D-9616-0D59AA7C0DA0}"/>
          </ac:spMkLst>
        </pc:spChg>
        <pc:spChg chg="add del mod">
          <ac:chgData name="Per-Erik Daviknes" userId="8fb6fd60-6fd3-4f2a-a9f1-d10dacb2b4e2" providerId="ADAL" clId="{2FF69E06-D22C-4E8C-8404-D158117FB343}" dt="2019-03-18T09:45:38.704" v="332" actId="478"/>
          <ac:spMkLst>
            <pc:docMk/>
            <pc:sldMk cId="1648565901" sldId="279"/>
            <ac:spMk id="4" creationId="{689853A7-9B01-4BEB-8396-820151847749}"/>
          </ac:spMkLst>
        </pc:spChg>
        <pc:spChg chg="add">
          <ac:chgData name="Per-Erik Daviknes" userId="8fb6fd60-6fd3-4f2a-a9f1-d10dacb2b4e2" providerId="ADAL" clId="{2FF69E06-D22C-4E8C-8404-D158117FB343}" dt="2019-03-18T09:45:34.133" v="330"/>
          <ac:spMkLst>
            <pc:docMk/>
            <pc:sldMk cId="1648565901" sldId="279"/>
            <ac:spMk id="5" creationId="{0C2562F1-B0EB-4FA1-996E-4C7F1247318D}"/>
          </ac:spMkLst>
        </pc:spChg>
      </pc:sldChg>
      <pc:sldChg chg="addSp delSp modSp ord">
        <pc:chgData name="Per-Erik Daviknes" userId="8fb6fd60-6fd3-4f2a-a9f1-d10dacb2b4e2" providerId="ADAL" clId="{2FF69E06-D22C-4E8C-8404-D158117FB343}" dt="2019-03-18T09:44:53.131" v="327" actId="207"/>
        <pc:sldMkLst>
          <pc:docMk/>
          <pc:sldMk cId="3610692318" sldId="280"/>
        </pc:sldMkLst>
        <pc:spChg chg="mod">
          <ac:chgData name="Per-Erik Daviknes" userId="8fb6fd60-6fd3-4f2a-a9f1-d10dacb2b4e2" providerId="ADAL" clId="{2FF69E06-D22C-4E8C-8404-D158117FB343}" dt="2019-03-18T09:16:21.696" v="72" actId="255"/>
          <ac:spMkLst>
            <pc:docMk/>
            <pc:sldMk cId="3610692318" sldId="280"/>
            <ac:spMk id="2" creationId="{A643B8D4-23DF-43CE-9914-69E8D82C451C}"/>
          </ac:spMkLst>
        </pc:spChg>
        <pc:spChg chg="mod">
          <ac:chgData name="Per-Erik Daviknes" userId="8fb6fd60-6fd3-4f2a-a9f1-d10dacb2b4e2" providerId="ADAL" clId="{2FF69E06-D22C-4E8C-8404-D158117FB343}" dt="2019-03-18T09:41:34.175" v="218" actId="1076"/>
          <ac:spMkLst>
            <pc:docMk/>
            <pc:sldMk cId="3610692318" sldId="280"/>
            <ac:spMk id="3" creationId="{96A57E9D-CCDE-4673-9112-C6A839574A5E}"/>
          </ac:spMkLst>
        </pc:spChg>
        <pc:spChg chg="add del">
          <ac:chgData name="Per-Erik Daviknes" userId="8fb6fd60-6fd3-4f2a-a9f1-d10dacb2b4e2" providerId="ADAL" clId="{2FF69E06-D22C-4E8C-8404-D158117FB343}" dt="2019-03-18T09:19:29.430" v="113" actId="478"/>
          <ac:spMkLst>
            <pc:docMk/>
            <pc:sldMk cId="3610692318" sldId="280"/>
            <ac:spMk id="4" creationId="{66B1E775-5792-499E-A47D-9B1BDF6BECFD}"/>
          </ac:spMkLst>
        </pc:spChg>
        <pc:spChg chg="add mod">
          <ac:chgData name="Per-Erik Daviknes" userId="8fb6fd60-6fd3-4f2a-a9f1-d10dacb2b4e2" providerId="ADAL" clId="{2FF69E06-D22C-4E8C-8404-D158117FB343}" dt="2019-03-18T09:44:53.131" v="327" actId="207"/>
          <ac:spMkLst>
            <pc:docMk/>
            <pc:sldMk cId="3610692318" sldId="280"/>
            <ac:spMk id="5" creationId="{F7C6BE69-4923-4851-8F4C-D4B5E64164B4}"/>
          </ac:spMkLst>
        </pc:spChg>
      </pc:sldChg>
      <pc:sldChg chg="addSp delSp modSp add modNotesTx">
        <pc:chgData name="Per-Erik Daviknes" userId="8fb6fd60-6fd3-4f2a-a9f1-d10dacb2b4e2" providerId="ADAL" clId="{2FF69E06-D22C-4E8C-8404-D158117FB343}" dt="2019-03-18T12:11:34.150" v="2053" actId="20577"/>
        <pc:sldMkLst>
          <pc:docMk/>
          <pc:sldMk cId="3809806351" sldId="283"/>
        </pc:sldMkLst>
        <pc:spChg chg="mod">
          <ac:chgData name="Per-Erik Daviknes" userId="8fb6fd60-6fd3-4f2a-a9f1-d10dacb2b4e2" providerId="ADAL" clId="{2FF69E06-D22C-4E8C-8404-D158117FB343}" dt="2019-03-18T09:55:46.035" v="514" actId="20577"/>
          <ac:spMkLst>
            <pc:docMk/>
            <pc:sldMk cId="3809806351" sldId="283"/>
            <ac:spMk id="2" creationId="{49CD5552-09CE-4F6E-BB10-FA9BBCC3697D}"/>
          </ac:spMkLst>
        </pc:spChg>
        <pc:spChg chg="del mod">
          <ac:chgData name="Per-Erik Daviknes" userId="8fb6fd60-6fd3-4f2a-a9f1-d10dacb2b4e2" providerId="ADAL" clId="{2FF69E06-D22C-4E8C-8404-D158117FB343}" dt="2019-03-18T09:56:27.123" v="516"/>
          <ac:spMkLst>
            <pc:docMk/>
            <pc:sldMk cId="3809806351" sldId="283"/>
            <ac:spMk id="3" creationId="{5F8F94A6-F31E-4CB1-A55E-A6FCEDEFDDC5}"/>
          </ac:spMkLst>
        </pc:spChg>
        <pc:graphicFrameChg chg="add mod">
          <ac:chgData name="Per-Erik Daviknes" userId="8fb6fd60-6fd3-4f2a-a9f1-d10dacb2b4e2" providerId="ADAL" clId="{2FF69E06-D22C-4E8C-8404-D158117FB343}" dt="2019-03-18T09:57:58.177" v="569" actId="20577"/>
          <ac:graphicFrameMkLst>
            <pc:docMk/>
            <pc:sldMk cId="3809806351" sldId="283"/>
            <ac:graphicFrameMk id="4" creationId="{AE983395-63C3-44C2-A34C-1219998B6DE4}"/>
          </ac:graphicFrameMkLst>
        </pc:graphicFrameChg>
      </pc:sldChg>
      <pc:sldChg chg="modSp add modNotesTx">
        <pc:chgData name="Per-Erik Daviknes" userId="8fb6fd60-6fd3-4f2a-a9f1-d10dacb2b4e2" providerId="ADAL" clId="{2FF69E06-D22C-4E8C-8404-D158117FB343}" dt="2019-03-18T12:10:42.617" v="2009" actId="20577"/>
        <pc:sldMkLst>
          <pc:docMk/>
          <pc:sldMk cId="3576198324" sldId="284"/>
        </pc:sldMkLst>
        <pc:spChg chg="mod">
          <ac:chgData name="Per-Erik Daviknes" userId="8fb6fd60-6fd3-4f2a-a9f1-d10dacb2b4e2" providerId="ADAL" clId="{2FF69E06-D22C-4E8C-8404-D158117FB343}" dt="2019-03-18T09:58:50.010" v="590" actId="20577"/>
          <ac:spMkLst>
            <pc:docMk/>
            <pc:sldMk cId="3576198324" sldId="284"/>
            <ac:spMk id="2" creationId="{0ABE204E-6A70-49CA-857C-A389935B15DB}"/>
          </ac:spMkLst>
        </pc:spChg>
        <pc:spChg chg="mod">
          <ac:chgData name="Per-Erik Daviknes" userId="8fb6fd60-6fd3-4f2a-a9f1-d10dacb2b4e2" providerId="ADAL" clId="{2FF69E06-D22C-4E8C-8404-D158117FB343}" dt="2019-03-18T10:55:50.916" v="1207" actId="20577"/>
          <ac:spMkLst>
            <pc:docMk/>
            <pc:sldMk cId="3576198324" sldId="284"/>
            <ac:spMk id="3" creationId="{3FA901DF-6ED9-4562-8AE8-332004E86AD4}"/>
          </ac:spMkLst>
        </pc:spChg>
      </pc:sldChg>
    </pc:docChg>
  </pc:docChgLst>
  <pc:docChgLst>
    <pc:chgData name="Per-Erik Daviknes" userId="S::per-erik@trygg-grunn.no::8fb6fd60-6fd3-4f2a-a9f1-d10dacb2b4e2" providerId="AD" clId="Web-{3BACCB41-D1B9-3AE9-B250-A116D960D9F1}"/>
    <pc:docChg chg="modSld">
      <pc:chgData name="Per-Erik Daviknes" userId="S::per-erik@trygg-grunn.no::8fb6fd60-6fd3-4f2a-a9f1-d10dacb2b4e2" providerId="AD" clId="Web-{3BACCB41-D1B9-3AE9-B250-A116D960D9F1}" dt="2019-03-24T19:00:23.250" v="4"/>
      <pc:docMkLst>
        <pc:docMk/>
      </pc:docMkLst>
      <pc:sldChg chg="addSp delSp modSp">
        <pc:chgData name="Per-Erik Daviknes" userId="S::per-erik@trygg-grunn.no::8fb6fd60-6fd3-4f2a-a9f1-d10dacb2b4e2" providerId="AD" clId="Web-{3BACCB41-D1B9-3AE9-B250-A116D960D9F1}" dt="2019-03-24T19:00:23.250" v="4"/>
        <pc:sldMkLst>
          <pc:docMk/>
          <pc:sldMk cId="1447729906" sldId="294"/>
        </pc:sldMkLst>
        <pc:spChg chg="del">
          <ac:chgData name="Per-Erik Daviknes" userId="S::per-erik@trygg-grunn.no::8fb6fd60-6fd3-4f2a-a9f1-d10dacb2b4e2" providerId="AD" clId="Web-{3BACCB41-D1B9-3AE9-B250-A116D960D9F1}" dt="2019-03-24T19:00:23.250" v="4"/>
          <ac:spMkLst>
            <pc:docMk/>
            <pc:sldMk cId="1447729906" sldId="294"/>
            <ac:spMk id="2" creationId="{FB6932D8-CA79-4350-AE94-534BD3B9DBAB}"/>
          </ac:spMkLst>
        </pc:spChg>
        <pc:spChg chg="del">
          <ac:chgData name="Per-Erik Daviknes" userId="S::per-erik@trygg-grunn.no::8fb6fd60-6fd3-4f2a-a9f1-d10dacb2b4e2" providerId="AD" clId="Web-{3BACCB41-D1B9-3AE9-B250-A116D960D9F1}" dt="2019-03-24T18:57:29.127" v="0"/>
          <ac:spMkLst>
            <pc:docMk/>
            <pc:sldMk cId="1447729906" sldId="294"/>
            <ac:spMk id="23" creationId="{386FAFCD-6F4C-4E28-9476-C9EF343CF35E}"/>
          </ac:spMkLst>
        </pc:spChg>
        <pc:spChg chg="add del mod">
          <ac:chgData name="Per-Erik Daviknes" userId="S::per-erik@trygg-grunn.no::8fb6fd60-6fd3-4f2a-a9f1-d10dacb2b4e2" providerId="AD" clId="Web-{3BACCB41-D1B9-3AE9-B250-A116D960D9F1}" dt="2019-03-24T19:00:19.703" v="3"/>
          <ac:spMkLst>
            <pc:docMk/>
            <pc:sldMk cId="1447729906" sldId="294"/>
            <ac:spMk id="411" creationId="{25CCD0C3-F76C-47F2-8649-B91DA019CAD7}"/>
          </ac:spMkLst>
        </pc:spChg>
        <pc:graphicFrameChg chg="add del mod ord modGraphic">
          <ac:chgData name="Per-Erik Daviknes" userId="S::per-erik@trygg-grunn.no::8fb6fd60-6fd3-4f2a-a9f1-d10dacb2b4e2" providerId="AD" clId="Web-{3BACCB41-D1B9-3AE9-B250-A116D960D9F1}" dt="2019-03-24T18:59:44.235" v="2"/>
          <ac:graphicFrameMkLst>
            <pc:docMk/>
            <pc:sldMk cId="1447729906" sldId="294"/>
            <ac:graphicFrameMk id="3" creationId="{97960DDD-AB11-4C7D-A845-354A9118826F}"/>
          </ac:graphicFrameMkLst>
        </pc:graphicFrameChg>
      </pc:sldChg>
    </pc:docChg>
  </pc:docChgLst>
  <pc:docChgLst>
    <pc:chgData name="Per-Erik Daviknes" userId="S::per-erik@trygg-grunn.no::8fb6fd60-6fd3-4f2a-a9f1-d10dacb2b4e2" providerId="AD" clId="Web-{460B3466-921C-B929-96B4-6CC4A25D8E75}"/>
    <pc:docChg chg="modSld">
      <pc:chgData name="Per-Erik Daviknes" userId="S::per-erik@trygg-grunn.no::8fb6fd60-6fd3-4f2a-a9f1-d10dacb2b4e2" providerId="AD" clId="Web-{460B3466-921C-B929-96B4-6CC4A25D8E75}" dt="2019-03-24T19:04:11.036" v="0"/>
      <pc:docMkLst>
        <pc:docMk/>
      </pc:docMkLst>
      <pc:sldChg chg="mod modShow">
        <pc:chgData name="Per-Erik Daviknes" userId="S::per-erik@trygg-grunn.no::8fb6fd60-6fd3-4f2a-a9f1-d10dacb2b4e2" providerId="AD" clId="Web-{460B3466-921C-B929-96B4-6CC4A25D8E75}" dt="2019-03-24T19:04:11.036" v="0"/>
        <pc:sldMkLst>
          <pc:docMk/>
          <pc:sldMk cId="578493634" sldId="285"/>
        </pc:sldMkLst>
      </pc:sldChg>
    </pc:docChg>
  </pc:docChgLst>
  <pc:docChgLst>
    <pc:chgData name="Per-Erik Daviknes" userId="S::per-erik@trygg-grunn.no::8fb6fd60-6fd3-4f2a-a9f1-d10dacb2b4e2" providerId="AD" clId="Web-{16A2CB20-34E1-6387-19B5-4B4723F21E3C}"/>
    <pc:docChg chg="modSld">
      <pc:chgData name="Per-Erik Daviknes" userId="S::per-erik@trygg-grunn.no::8fb6fd60-6fd3-4f2a-a9f1-d10dacb2b4e2" providerId="AD" clId="Web-{16A2CB20-34E1-6387-19B5-4B4723F21E3C}" dt="2019-03-24T16:17:08.132" v="50" actId="1076"/>
      <pc:docMkLst>
        <pc:docMk/>
      </pc:docMkLst>
      <pc:sldChg chg="addSp delSp modSp addAnim modAnim">
        <pc:chgData name="Per-Erik Daviknes" userId="S::per-erik@trygg-grunn.no::8fb6fd60-6fd3-4f2a-a9f1-d10dacb2b4e2" providerId="AD" clId="Web-{16A2CB20-34E1-6387-19B5-4B4723F21E3C}" dt="2019-03-24T16:17:08.132" v="50" actId="1076"/>
        <pc:sldMkLst>
          <pc:docMk/>
          <pc:sldMk cId="2373304394" sldId="293"/>
        </pc:sldMkLst>
        <pc:spChg chg="add del mod">
          <ac:chgData name="Per-Erik Daviknes" userId="S::per-erik@trygg-grunn.no::8fb6fd60-6fd3-4f2a-a9f1-d10dacb2b4e2" providerId="AD" clId="Web-{16A2CB20-34E1-6387-19B5-4B4723F21E3C}" dt="2019-03-24T16:07:30.868" v="9"/>
          <ac:spMkLst>
            <pc:docMk/>
            <pc:sldMk cId="2373304394" sldId="293"/>
            <ac:spMk id="10" creationId="{B2CE365A-7CF4-4991-BCEF-C9AFD1E74E8A}"/>
          </ac:spMkLst>
        </pc:spChg>
        <pc:spChg chg="add mod">
          <ac:chgData name="Per-Erik Daviknes" userId="S::per-erik@trygg-grunn.no::8fb6fd60-6fd3-4f2a-a9f1-d10dacb2b4e2" providerId="AD" clId="Web-{16A2CB20-34E1-6387-19B5-4B4723F21E3C}" dt="2019-03-24T16:17:08.132" v="50" actId="1076"/>
          <ac:spMkLst>
            <pc:docMk/>
            <pc:sldMk cId="2373304394" sldId="293"/>
            <ac:spMk id="61" creationId="{BDF3F604-0B5D-4B80-A0E4-D527FBE0F717}"/>
          </ac:spMkLst>
        </pc:spChg>
        <pc:spChg chg="add del">
          <ac:chgData name="Per-Erik Daviknes" userId="S::per-erik@trygg-grunn.no::8fb6fd60-6fd3-4f2a-a9f1-d10dacb2b4e2" providerId="AD" clId="Web-{16A2CB20-34E1-6387-19B5-4B4723F21E3C}" dt="2019-03-24T16:10:44.758" v="22"/>
          <ac:spMkLst>
            <pc:docMk/>
            <pc:sldMk cId="2373304394" sldId="293"/>
            <ac:spMk id="62" creationId="{96B30E33-7C9C-427A-AD48-663E89985D28}"/>
          </ac:spMkLst>
        </pc:spChg>
        <pc:spChg chg="add mod">
          <ac:chgData name="Per-Erik Daviknes" userId="S::per-erik@trygg-grunn.no::8fb6fd60-6fd3-4f2a-a9f1-d10dacb2b4e2" providerId="AD" clId="Web-{16A2CB20-34E1-6387-19B5-4B4723F21E3C}" dt="2019-03-24T16:14:00.414" v="42" actId="1076"/>
          <ac:spMkLst>
            <pc:docMk/>
            <pc:sldMk cId="2373304394" sldId="293"/>
            <ac:spMk id="68" creationId="{4B54664D-58A6-496E-B3A8-CD58A3280A51}"/>
          </ac:spMkLst>
        </pc:spChg>
        <pc:spChg chg="mod">
          <ac:chgData name="Per-Erik Daviknes" userId="S::per-erik@trygg-grunn.no::8fb6fd60-6fd3-4f2a-a9f1-d10dacb2b4e2" providerId="AD" clId="Web-{16A2CB20-34E1-6387-19B5-4B4723F21E3C}" dt="2019-03-24T16:05:43.649" v="0" actId="1076"/>
          <ac:spMkLst>
            <pc:docMk/>
            <pc:sldMk cId="2373304394" sldId="293"/>
            <ac:spMk id="831" creationId="{E0ED2828-E0DF-4208-ADCB-1DEFB6897E50}"/>
          </ac:spMkLst>
        </pc:spChg>
        <pc:spChg chg="mod">
          <ac:chgData name="Per-Erik Daviknes" userId="S::per-erik@trygg-grunn.no::8fb6fd60-6fd3-4f2a-a9f1-d10dacb2b4e2" providerId="AD" clId="Web-{16A2CB20-34E1-6387-19B5-4B4723F21E3C}" dt="2019-03-24T16:06:12.087" v="2" actId="1076"/>
          <ac:spMkLst>
            <pc:docMk/>
            <pc:sldMk cId="2373304394" sldId="293"/>
            <ac:spMk id="870" creationId="{CA7DC9C2-FD4D-438D-833A-B16F81B3D985}"/>
          </ac:spMkLst>
        </pc:spChg>
        <pc:spChg chg="mod">
          <ac:chgData name="Per-Erik Daviknes" userId="S::per-erik@trygg-grunn.no::8fb6fd60-6fd3-4f2a-a9f1-d10dacb2b4e2" providerId="AD" clId="Web-{16A2CB20-34E1-6387-19B5-4B4723F21E3C}" dt="2019-03-24T16:06:12.102" v="3" actId="1076"/>
          <ac:spMkLst>
            <pc:docMk/>
            <pc:sldMk cId="2373304394" sldId="293"/>
            <ac:spMk id="871" creationId="{B6605B33-ECF9-4A38-A9D5-448FAA5A7FF6}"/>
          </ac:spMkLst>
        </pc:spChg>
        <pc:spChg chg="mod">
          <ac:chgData name="Per-Erik Daviknes" userId="S::per-erik@trygg-grunn.no::8fb6fd60-6fd3-4f2a-a9f1-d10dacb2b4e2" providerId="AD" clId="Web-{16A2CB20-34E1-6387-19B5-4B4723F21E3C}" dt="2019-03-24T16:06:12.118" v="4" actId="1076"/>
          <ac:spMkLst>
            <pc:docMk/>
            <pc:sldMk cId="2373304394" sldId="293"/>
            <ac:spMk id="872" creationId="{5DCA9CEC-E42B-4E92-9D93-53862D258C11}"/>
          </ac:spMkLst>
        </pc:spChg>
        <pc:graphicFrameChg chg="add del mod modGraphic">
          <ac:chgData name="Per-Erik Daviknes" userId="S::per-erik@trygg-grunn.no::8fb6fd60-6fd3-4f2a-a9f1-d10dacb2b4e2" providerId="AD" clId="Web-{16A2CB20-34E1-6387-19B5-4B4723F21E3C}" dt="2019-03-24T16:08:21.415" v="11"/>
          <ac:graphicFrameMkLst>
            <pc:docMk/>
            <pc:sldMk cId="2373304394" sldId="293"/>
            <ac:graphicFrameMk id="15" creationId="{36114235-BAE6-4404-8707-5EE8DA81D6C6}"/>
          </ac:graphicFrameMkLst>
        </pc:graphicFrameChg>
        <pc:graphicFrameChg chg="mod">
          <ac:chgData name="Per-Erik Daviknes" userId="S::per-erik@trygg-grunn.no::8fb6fd60-6fd3-4f2a-a9f1-d10dacb2b4e2" providerId="AD" clId="Web-{16A2CB20-34E1-6387-19B5-4B4723F21E3C}" dt="2019-03-24T16:07:28.759" v="8" actId="1076"/>
          <ac:graphicFrameMkLst>
            <pc:docMk/>
            <pc:sldMk cId="2373304394" sldId="293"/>
            <ac:graphicFrameMk id="489" creationId="{7F12989C-7389-4B2B-8A49-BED5D35C6CC5}"/>
          </ac:graphicFrameMkLst>
        </pc:graphicFrameChg>
      </pc:sldChg>
    </pc:docChg>
  </pc:docChgLst>
  <pc:docChgLst>
    <pc:chgData name="Christian Manholt" userId="S::christian@trygg-grunn.no::843469b7-3224-4b5e-b618-6c819873e428" providerId="AD" clId="Web-{EFF65570-B64B-A95A-7EFA-1D9D0A66AC53}"/>
    <pc:docChg chg="modSld">
      <pc:chgData name="Christian Manholt" userId="S::christian@trygg-grunn.no::843469b7-3224-4b5e-b618-6c819873e428" providerId="AD" clId="Web-{EFF65570-B64B-A95A-7EFA-1D9D0A66AC53}" dt="2019-03-25T11:53:28.544" v="34" actId="20577"/>
      <pc:docMkLst>
        <pc:docMk/>
      </pc:docMkLst>
      <pc:sldChg chg="modSp">
        <pc:chgData name="Christian Manholt" userId="S::christian@trygg-grunn.no::843469b7-3224-4b5e-b618-6c819873e428" providerId="AD" clId="Web-{EFF65570-B64B-A95A-7EFA-1D9D0A66AC53}" dt="2019-03-25T11:53:28.544" v="34" actId="20577"/>
        <pc:sldMkLst>
          <pc:docMk/>
          <pc:sldMk cId="3748914620" sldId="273"/>
        </pc:sldMkLst>
        <pc:spChg chg="mod">
          <ac:chgData name="Christian Manholt" userId="S::christian@trygg-grunn.no::843469b7-3224-4b5e-b618-6c819873e428" providerId="AD" clId="Web-{EFF65570-B64B-A95A-7EFA-1D9D0A66AC53}" dt="2019-03-25T11:53:28.544" v="34" actId="20577"/>
          <ac:spMkLst>
            <pc:docMk/>
            <pc:sldMk cId="3748914620" sldId="273"/>
            <ac:spMk id="5" creationId="{172427B1-5BEC-BD40-A80D-661754FA2C7D}"/>
          </ac:spMkLst>
        </pc:spChg>
      </pc:sldChg>
    </pc:docChg>
  </pc:docChgLst>
  <pc:docChgLst>
    <pc:chgData name="Per-Erik Daviknes" userId="S::per-erik@trygg-grunn.no::8fb6fd60-6fd3-4f2a-a9f1-d10dacb2b4e2" providerId="AD" clId="Web-{8065D955-12B8-5F79-7F99-B4AC160DDD70}"/>
    <pc:docChg chg="addSld modSld">
      <pc:chgData name="Per-Erik Daviknes" userId="S::per-erik@trygg-grunn.no::8fb6fd60-6fd3-4f2a-a9f1-d10dacb2b4e2" providerId="AD" clId="Web-{8065D955-12B8-5F79-7F99-B4AC160DDD70}" dt="2019-03-24T16:04:11.398" v="521" actId="20577"/>
      <pc:docMkLst>
        <pc:docMk/>
      </pc:docMkLst>
      <pc:sldChg chg="addSp delSp modSp new modNotes">
        <pc:chgData name="Per-Erik Daviknes" userId="S::per-erik@trygg-grunn.no::8fb6fd60-6fd3-4f2a-a9f1-d10dacb2b4e2" providerId="AD" clId="Web-{8065D955-12B8-5F79-7F99-B4AC160DDD70}" dt="2019-03-24T16:04:09.992" v="519" actId="20577"/>
        <pc:sldMkLst>
          <pc:docMk/>
          <pc:sldMk cId="2373304394" sldId="293"/>
        </pc:sldMkLst>
        <pc:spChg chg="del">
          <ac:chgData name="Per-Erik Daviknes" userId="S::per-erik@trygg-grunn.no::8fb6fd60-6fd3-4f2a-a9f1-d10dacb2b4e2" providerId="AD" clId="Web-{8065D955-12B8-5F79-7F99-B4AC160DDD70}" dt="2019-03-24T15:43:40.535" v="3"/>
          <ac:spMkLst>
            <pc:docMk/>
            <pc:sldMk cId="2373304394" sldId="293"/>
            <ac:spMk id="2" creationId="{132890DC-386C-41A3-B68A-6C115D84C392}"/>
          </ac:spMkLst>
        </pc:spChg>
        <pc:spChg chg="del">
          <ac:chgData name="Per-Erik Daviknes" userId="S::per-erik@trygg-grunn.no::8fb6fd60-6fd3-4f2a-a9f1-d10dacb2b4e2" providerId="AD" clId="Web-{8065D955-12B8-5F79-7F99-B4AC160DDD70}" dt="2019-03-24T15:43:30.379" v="1"/>
          <ac:spMkLst>
            <pc:docMk/>
            <pc:sldMk cId="2373304394" sldId="293"/>
            <ac:spMk id="3" creationId="{FF51E0EC-6CD0-4C91-9AAF-233C6799CEB0}"/>
          </ac:spMkLst>
        </pc:spChg>
        <pc:spChg chg="add del mod">
          <ac:chgData name="Per-Erik Daviknes" userId="S::per-erik@trygg-grunn.no::8fb6fd60-6fd3-4f2a-a9f1-d10dacb2b4e2" providerId="AD" clId="Web-{8065D955-12B8-5F79-7F99-B4AC160DDD70}" dt="2019-03-24T15:44:22.082" v="4"/>
          <ac:spMkLst>
            <pc:docMk/>
            <pc:sldMk cId="2373304394" sldId="293"/>
            <ac:spMk id="13" creationId="{3A77F21E-D19D-462B-ABA1-2FCB43BDF6BD}"/>
          </ac:spMkLst>
        </pc:spChg>
        <pc:spChg chg="add del mod">
          <ac:chgData name="Per-Erik Daviknes" userId="S::per-erik@trygg-grunn.no::8fb6fd60-6fd3-4f2a-a9f1-d10dacb2b4e2" providerId="AD" clId="Web-{8065D955-12B8-5F79-7F99-B4AC160DDD70}" dt="2019-03-24T15:46:46.473" v="7"/>
          <ac:spMkLst>
            <pc:docMk/>
            <pc:sldMk cId="2373304394" sldId="293"/>
            <ac:spMk id="488" creationId="{3B4E33A4-BA73-42E2-8542-3EEA2BE7062A}"/>
          </ac:spMkLst>
        </pc:spChg>
        <pc:spChg chg="add mod">
          <ac:chgData name="Per-Erik Daviknes" userId="S::per-erik@trygg-grunn.no::8fb6fd60-6fd3-4f2a-a9f1-d10dacb2b4e2" providerId="AD" clId="Web-{8065D955-12B8-5F79-7F99-B4AC160DDD70}" dt="2019-03-24T15:52:38.052" v="59" actId="20577"/>
          <ac:spMkLst>
            <pc:docMk/>
            <pc:sldMk cId="2373304394" sldId="293"/>
            <ac:spMk id="831" creationId="{E0ED2828-E0DF-4208-ADCB-1DEFB6897E50}"/>
          </ac:spMkLst>
        </pc:spChg>
        <pc:spChg chg="add mod">
          <ac:chgData name="Per-Erik Daviknes" userId="S::per-erik@trygg-grunn.no::8fb6fd60-6fd3-4f2a-a9f1-d10dacb2b4e2" providerId="AD" clId="Web-{8065D955-12B8-5F79-7F99-B4AC160DDD70}" dt="2019-03-24T15:56:43.240" v="216" actId="1076"/>
          <ac:spMkLst>
            <pc:docMk/>
            <pc:sldMk cId="2373304394" sldId="293"/>
            <ac:spMk id="870" creationId="{CA7DC9C2-FD4D-438D-833A-B16F81B3D985}"/>
          </ac:spMkLst>
        </pc:spChg>
        <pc:spChg chg="add mod">
          <ac:chgData name="Per-Erik Daviknes" userId="S::per-erik@trygg-grunn.no::8fb6fd60-6fd3-4f2a-a9f1-d10dacb2b4e2" providerId="AD" clId="Web-{8065D955-12B8-5F79-7F99-B4AC160DDD70}" dt="2019-03-24T16:04:09.992" v="519" actId="20577"/>
          <ac:spMkLst>
            <pc:docMk/>
            <pc:sldMk cId="2373304394" sldId="293"/>
            <ac:spMk id="871" creationId="{B6605B33-ECF9-4A38-A9D5-448FAA5A7FF6}"/>
          </ac:spMkLst>
        </pc:spChg>
        <pc:spChg chg="add mod">
          <ac:chgData name="Per-Erik Daviknes" userId="S::per-erik@trygg-grunn.no::8fb6fd60-6fd3-4f2a-a9f1-d10dacb2b4e2" providerId="AD" clId="Web-{8065D955-12B8-5F79-7F99-B4AC160DDD70}" dt="2019-03-24T16:03:43.961" v="512" actId="20577"/>
          <ac:spMkLst>
            <pc:docMk/>
            <pc:sldMk cId="2373304394" sldId="293"/>
            <ac:spMk id="872" creationId="{5DCA9CEC-E42B-4E92-9D93-53862D258C11}"/>
          </ac:spMkLst>
        </pc:spChg>
        <pc:graphicFrameChg chg="add del mod ord modGraphic">
          <ac:chgData name="Per-Erik Daviknes" userId="S::per-erik@trygg-grunn.no::8fb6fd60-6fd3-4f2a-a9f1-d10dacb2b4e2" providerId="AD" clId="Web-{8065D955-12B8-5F79-7F99-B4AC160DDD70}" dt="2019-03-24T15:43:37.816" v="2"/>
          <ac:graphicFrameMkLst>
            <pc:docMk/>
            <pc:sldMk cId="2373304394" sldId="293"/>
            <ac:graphicFrameMk id="4" creationId="{A9A8B803-CAD7-4CD5-9EFB-366C363DB2A9}"/>
          </ac:graphicFrameMkLst>
        </pc:graphicFrameChg>
        <pc:graphicFrameChg chg="add del mod ord modGraphic">
          <ac:chgData name="Per-Erik Daviknes" userId="S::per-erik@trygg-grunn.no::8fb6fd60-6fd3-4f2a-a9f1-d10dacb2b4e2" providerId="AD" clId="Web-{8065D955-12B8-5F79-7F99-B4AC160DDD70}" dt="2019-03-24T15:46:40.832" v="6"/>
          <ac:graphicFrameMkLst>
            <pc:docMk/>
            <pc:sldMk cId="2373304394" sldId="293"/>
            <ac:graphicFrameMk id="14" creationId="{4F6DF394-2D4C-4692-89C7-7F4BAF60F568}"/>
          </ac:graphicFrameMkLst>
        </pc:graphicFrameChg>
        <pc:graphicFrameChg chg="add mod ord modGraphic">
          <ac:chgData name="Per-Erik Daviknes" userId="S::per-erik@trygg-grunn.no::8fb6fd60-6fd3-4f2a-a9f1-d10dacb2b4e2" providerId="AD" clId="Web-{8065D955-12B8-5F79-7F99-B4AC160DDD70}" dt="2019-03-24T15:52:12.739" v="57" actId="1076"/>
          <ac:graphicFrameMkLst>
            <pc:docMk/>
            <pc:sldMk cId="2373304394" sldId="293"/>
            <ac:graphicFrameMk id="489" creationId="{7F12989C-7389-4B2B-8A49-BED5D35C6CC5}"/>
          </ac:graphicFrameMkLst>
        </pc:graphicFrameChg>
        <pc:graphicFrameChg chg="add del mod modGraphic">
          <ac:chgData name="Per-Erik Daviknes" userId="S::per-erik@trygg-grunn.no::8fb6fd60-6fd3-4f2a-a9f1-d10dacb2b4e2" providerId="AD" clId="Web-{8065D955-12B8-5F79-7F99-B4AC160DDD70}" dt="2019-03-24T15:53:04.053" v="63"/>
          <ac:graphicFrameMkLst>
            <pc:docMk/>
            <pc:sldMk cId="2373304394" sldId="293"/>
            <ac:graphicFrameMk id="832" creationId="{CCE905CB-E3F7-438D-8505-30D3AC2FC2C1}"/>
          </ac:graphicFrameMkLst>
        </pc:graphicFrameChg>
        <pc:graphicFrameChg chg="add del mod modGraphic">
          <ac:chgData name="Per-Erik Daviknes" userId="S::per-erik@trygg-grunn.no::8fb6fd60-6fd3-4f2a-a9f1-d10dacb2b4e2" providerId="AD" clId="Web-{8065D955-12B8-5F79-7F99-B4AC160DDD70}" dt="2019-03-24T15:54:16.318" v="68"/>
          <ac:graphicFrameMkLst>
            <pc:docMk/>
            <pc:sldMk cId="2373304394" sldId="293"/>
            <ac:graphicFrameMk id="840" creationId="{22BEBE12-21E7-4CF8-B547-21BE10B3B012}"/>
          </ac:graphicFrameMkLst>
        </pc:graphicFrameChg>
      </pc:sldChg>
    </pc:docChg>
  </pc:docChgLst>
  <pc:docChgLst>
    <pc:chgData name="Per-Erik Daviknes" userId="S::per-erik@trygg-grunn.no::8fb6fd60-6fd3-4f2a-a9f1-d10dacb2b4e2" providerId="AD" clId="Web-{0B3940A7-4879-39CF-6ABE-ABBE02A86C14}"/>
    <pc:docChg chg="addSld delSld modSld">
      <pc:chgData name="Per-Erik Daviknes" userId="S::per-erik@trygg-grunn.no::8fb6fd60-6fd3-4f2a-a9f1-d10dacb2b4e2" providerId="AD" clId="Web-{0B3940A7-4879-39CF-6ABE-ABBE02A86C14}" dt="2019-03-25T08:40:49.651" v="141" actId="20577"/>
      <pc:docMkLst>
        <pc:docMk/>
      </pc:docMkLst>
      <pc:sldChg chg="del">
        <pc:chgData name="Per-Erik Daviknes" userId="S::per-erik@trygg-grunn.no::8fb6fd60-6fd3-4f2a-a9f1-d10dacb2b4e2" providerId="AD" clId="Web-{0B3940A7-4879-39CF-6ABE-ABBE02A86C14}" dt="2019-03-25T08:25:05.364" v="6"/>
        <pc:sldMkLst>
          <pc:docMk/>
          <pc:sldMk cId="1288561408" sldId="270"/>
        </pc:sldMkLst>
      </pc:sldChg>
      <pc:sldChg chg="addSp delSp modSp">
        <pc:chgData name="Per-Erik Daviknes" userId="S::per-erik@trygg-grunn.no::8fb6fd60-6fd3-4f2a-a9f1-d10dacb2b4e2" providerId="AD" clId="Web-{0B3940A7-4879-39CF-6ABE-ABBE02A86C14}" dt="2019-03-25T08:32:20.250" v="64" actId="1076"/>
        <pc:sldMkLst>
          <pc:docMk/>
          <pc:sldMk cId="111713473" sldId="271"/>
        </pc:sldMkLst>
        <pc:spChg chg="del mod">
          <ac:chgData name="Per-Erik Daviknes" userId="S::per-erik@trygg-grunn.no::8fb6fd60-6fd3-4f2a-a9f1-d10dacb2b4e2" providerId="AD" clId="Web-{0B3940A7-4879-39CF-6ABE-ABBE02A86C14}" dt="2019-03-25T08:31:57.391" v="56"/>
          <ac:spMkLst>
            <pc:docMk/>
            <pc:sldMk cId="111713473" sldId="271"/>
            <ac:spMk id="2" creationId="{00000000-0000-0000-0000-000000000000}"/>
          </ac:spMkLst>
        </pc:spChg>
        <pc:spChg chg="mod">
          <ac:chgData name="Per-Erik Daviknes" userId="S::per-erik@trygg-grunn.no::8fb6fd60-6fd3-4f2a-a9f1-d10dacb2b4e2" providerId="AD" clId="Web-{0B3940A7-4879-39CF-6ABE-ABBE02A86C14}" dt="2019-03-25T08:32:20.250" v="64" actId="1076"/>
          <ac:spMkLst>
            <pc:docMk/>
            <pc:sldMk cId="111713473" sldId="271"/>
            <ac:spMk id="3" creationId="{00000000-0000-0000-0000-000000000000}"/>
          </ac:spMkLst>
        </pc:spChg>
        <pc:spChg chg="add del mod">
          <ac:chgData name="Per-Erik Daviknes" userId="S::per-erik@trygg-grunn.no::8fb6fd60-6fd3-4f2a-a9f1-d10dacb2b4e2" providerId="AD" clId="Web-{0B3940A7-4879-39CF-6ABE-ABBE02A86C14}" dt="2019-03-25T08:32:04.094" v="57"/>
          <ac:spMkLst>
            <pc:docMk/>
            <pc:sldMk cId="111713473" sldId="271"/>
            <ac:spMk id="5" creationId="{5F94DBDF-FF9E-4FE2-835F-1EDC7AFF4329}"/>
          </ac:spMkLst>
        </pc:spChg>
      </pc:sldChg>
      <pc:sldChg chg="addSp delSp modSp">
        <pc:chgData name="Per-Erik Daviknes" userId="S::per-erik@trygg-grunn.no::8fb6fd60-6fd3-4f2a-a9f1-d10dacb2b4e2" providerId="AD" clId="Web-{0B3940A7-4879-39CF-6ABE-ABBE02A86C14}" dt="2019-03-25T08:36:18.591" v="70"/>
        <pc:sldMkLst>
          <pc:docMk/>
          <pc:sldMk cId="3014416079" sldId="275"/>
        </pc:sldMkLst>
        <pc:spChg chg="del">
          <ac:chgData name="Per-Erik Daviknes" userId="S::per-erik@trygg-grunn.no::8fb6fd60-6fd3-4f2a-a9f1-d10dacb2b4e2" providerId="AD" clId="Web-{0B3940A7-4879-39CF-6ABE-ABBE02A86C14}" dt="2019-03-25T08:36:18.591" v="70"/>
          <ac:spMkLst>
            <pc:docMk/>
            <pc:sldMk cId="3014416079" sldId="275"/>
            <ac:spMk id="2" creationId="{00000000-0000-0000-0000-000000000000}"/>
          </ac:spMkLst>
        </pc:spChg>
        <pc:spChg chg="add mod">
          <ac:chgData name="Per-Erik Daviknes" userId="S::per-erik@trygg-grunn.no::8fb6fd60-6fd3-4f2a-a9f1-d10dacb2b4e2" providerId="AD" clId="Web-{0B3940A7-4879-39CF-6ABE-ABBE02A86C14}" dt="2019-03-25T08:36:18.591" v="70"/>
          <ac:spMkLst>
            <pc:docMk/>
            <pc:sldMk cId="3014416079" sldId="275"/>
            <ac:spMk id="5" creationId="{13A054CD-CCE4-4544-B095-2FFE5E5D1F02}"/>
          </ac:spMkLst>
        </pc:spChg>
      </pc:sldChg>
      <pc:sldChg chg="addSp delSp modSp">
        <pc:chgData name="Per-Erik Daviknes" userId="S::per-erik@trygg-grunn.no::8fb6fd60-6fd3-4f2a-a9f1-d10dacb2b4e2" providerId="AD" clId="Web-{0B3940A7-4879-39CF-6ABE-ABBE02A86C14}" dt="2019-03-25T08:36:13.310" v="69"/>
        <pc:sldMkLst>
          <pc:docMk/>
          <pc:sldMk cId="2700601657" sldId="276"/>
        </pc:sldMkLst>
        <pc:spChg chg="del">
          <ac:chgData name="Per-Erik Daviknes" userId="S::per-erik@trygg-grunn.no::8fb6fd60-6fd3-4f2a-a9f1-d10dacb2b4e2" providerId="AD" clId="Web-{0B3940A7-4879-39CF-6ABE-ABBE02A86C14}" dt="2019-03-25T08:36:13.310" v="69"/>
          <ac:spMkLst>
            <pc:docMk/>
            <pc:sldMk cId="2700601657" sldId="276"/>
            <ac:spMk id="2" creationId="{00000000-0000-0000-0000-000000000000}"/>
          </ac:spMkLst>
        </pc:spChg>
        <pc:spChg chg="add mod">
          <ac:chgData name="Per-Erik Daviknes" userId="S::per-erik@trygg-grunn.no::8fb6fd60-6fd3-4f2a-a9f1-d10dacb2b4e2" providerId="AD" clId="Web-{0B3940A7-4879-39CF-6ABE-ABBE02A86C14}" dt="2019-03-25T08:36:13.310" v="69"/>
          <ac:spMkLst>
            <pc:docMk/>
            <pc:sldMk cId="2700601657" sldId="276"/>
            <ac:spMk id="5" creationId="{08AAE6D3-914C-463A-857C-21FC1BCFB244}"/>
          </ac:spMkLst>
        </pc:spChg>
      </pc:sldChg>
      <pc:sldChg chg="modNotes">
        <pc:chgData name="Per-Erik Daviknes" userId="S::per-erik@trygg-grunn.no::8fb6fd60-6fd3-4f2a-a9f1-d10dacb2b4e2" providerId="AD" clId="Web-{0B3940A7-4879-39CF-6ABE-ABBE02A86C14}" dt="2019-03-25T08:33:21.671" v="66"/>
        <pc:sldMkLst>
          <pc:docMk/>
          <pc:sldMk cId="3809806351" sldId="283"/>
        </pc:sldMkLst>
      </pc:sldChg>
      <pc:sldChg chg="modSp">
        <pc:chgData name="Per-Erik Daviknes" userId="S::per-erik@trygg-grunn.no::8fb6fd60-6fd3-4f2a-a9f1-d10dacb2b4e2" providerId="AD" clId="Web-{0B3940A7-4879-39CF-6ABE-ABBE02A86C14}" dt="2019-03-25T08:40:49.651" v="140" actId="20577"/>
        <pc:sldMkLst>
          <pc:docMk/>
          <pc:sldMk cId="3576198324" sldId="284"/>
        </pc:sldMkLst>
        <pc:spChg chg="mod">
          <ac:chgData name="Per-Erik Daviknes" userId="S::per-erik@trygg-grunn.no::8fb6fd60-6fd3-4f2a-a9f1-d10dacb2b4e2" providerId="AD" clId="Web-{0B3940A7-4879-39CF-6ABE-ABBE02A86C14}" dt="2019-03-25T08:40:49.651" v="140" actId="20577"/>
          <ac:spMkLst>
            <pc:docMk/>
            <pc:sldMk cId="3576198324" sldId="284"/>
            <ac:spMk id="3" creationId="{3FA901DF-6ED9-4562-8AE8-332004E86AD4}"/>
          </ac:spMkLst>
        </pc:spChg>
      </pc:sldChg>
      <pc:sldChg chg="del">
        <pc:chgData name="Per-Erik Daviknes" userId="S::per-erik@trygg-grunn.no::8fb6fd60-6fd3-4f2a-a9f1-d10dacb2b4e2" providerId="AD" clId="Web-{0B3940A7-4879-39CF-6ABE-ABBE02A86C14}" dt="2019-03-25T08:24:23.395" v="0"/>
        <pc:sldMkLst>
          <pc:docMk/>
          <pc:sldMk cId="578493634" sldId="285"/>
        </pc:sldMkLst>
      </pc:sldChg>
      <pc:sldChg chg="modNotes">
        <pc:chgData name="Per-Erik Daviknes" userId="S::per-erik@trygg-grunn.no::8fb6fd60-6fd3-4f2a-a9f1-d10dacb2b4e2" providerId="AD" clId="Web-{0B3940A7-4879-39CF-6ABE-ABBE02A86C14}" dt="2019-03-25T08:36:04.607" v="68"/>
        <pc:sldMkLst>
          <pc:docMk/>
          <pc:sldMk cId="2373304394" sldId="293"/>
        </pc:sldMkLst>
      </pc:sldChg>
      <pc:sldChg chg="addSp delSp modSp new">
        <pc:chgData name="Per-Erik Daviknes" userId="S::per-erik@trygg-grunn.no::8fb6fd60-6fd3-4f2a-a9f1-d10dacb2b4e2" providerId="AD" clId="Web-{0B3940A7-4879-39CF-6ABE-ABBE02A86C14}" dt="2019-03-25T08:28:58.424" v="37" actId="1076"/>
        <pc:sldMkLst>
          <pc:docMk/>
          <pc:sldMk cId="2877791988" sldId="295"/>
        </pc:sldMkLst>
        <pc:spChg chg="del">
          <ac:chgData name="Per-Erik Daviknes" userId="S::per-erik@trygg-grunn.no::8fb6fd60-6fd3-4f2a-a9f1-d10dacb2b4e2" providerId="AD" clId="Web-{0B3940A7-4879-39CF-6ABE-ABBE02A86C14}" dt="2019-03-25T08:27:49.190" v="18"/>
          <ac:spMkLst>
            <pc:docMk/>
            <pc:sldMk cId="2877791988" sldId="295"/>
            <ac:spMk id="2" creationId="{E31DCE0C-E244-4127-8BE2-A60FC0753488}"/>
          </ac:spMkLst>
        </pc:spChg>
        <pc:spChg chg="del">
          <ac:chgData name="Per-Erik Daviknes" userId="S::per-erik@trygg-grunn.no::8fb6fd60-6fd3-4f2a-a9f1-d10dacb2b4e2" providerId="AD" clId="Web-{0B3940A7-4879-39CF-6ABE-ABBE02A86C14}" dt="2019-03-25T08:27:33.940" v="16"/>
          <ac:spMkLst>
            <pc:docMk/>
            <pc:sldMk cId="2877791988" sldId="295"/>
            <ac:spMk id="3" creationId="{7307F6FF-CECE-4040-8423-C028F3864164}"/>
          </ac:spMkLst>
        </pc:spChg>
        <pc:spChg chg="add mod">
          <ac:chgData name="Per-Erik Daviknes" userId="S::per-erik@trygg-grunn.no::8fb6fd60-6fd3-4f2a-a9f1-d10dacb2b4e2" providerId="AD" clId="Web-{0B3940A7-4879-39CF-6ABE-ABBE02A86C14}" dt="2019-03-25T08:28:58.424" v="37" actId="1076"/>
          <ac:spMkLst>
            <pc:docMk/>
            <pc:sldMk cId="2877791988" sldId="295"/>
            <ac:spMk id="5" creationId="{56707E75-3925-474B-BE28-2E21DBBC589A}"/>
          </ac:spMkLst>
        </pc:spChg>
        <pc:spChg chg="add mod">
          <ac:chgData name="Per-Erik Daviknes" userId="S::per-erik@trygg-grunn.no::8fb6fd60-6fd3-4f2a-a9f1-d10dacb2b4e2" providerId="AD" clId="Web-{0B3940A7-4879-39CF-6ABE-ABBE02A86C14}" dt="2019-03-25T08:27:59.362" v="19" actId="20577"/>
          <ac:spMkLst>
            <pc:docMk/>
            <pc:sldMk cId="2877791988" sldId="295"/>
            <ac:spMk id="7" creationId="{9B07594A-C88E-4A8C-9922-826541529EB2}"/>
          </ac:spMkLst>
        </pc:spChg>
      </pc:sldChg>
      <pc:sldChg chg="del">
        <pc:chgData name="Per-Erik Daviknes" userId="S::per-erik@trygg-grunn.no::8fb6fd60-6fd3-4f2a-a9f1-d10dacb2b4e2" providerId="AD" clId="Web-{0B3940A7-4879-39CF-6ABE-ABBE02A86C14}" dt="2019-03-25T08:25:00.176" v="5"/>
        <pc:sldMkLst>
          <pc:docMk/>
          <pc:sldMk cId="3612436801" sldId="295"/>
        </pc:sldMkLst>
      </pc:sldChg>
      <pc:sldChg chg="modSp new">
        <pc:chgData name="Per-Erik Daviknes" userId="S::per-erik@trygg-grunn.no::8fb6fd60-6fd3-4f2a-a9f1-d10dacb2b4e2" providerId="AD" clId="Web-{0B3940A7-4879-39CF-6ABE-ABBE02A86C14}" dt="2019-03-25T08:37:00.075" v="71" actId="20577"/>
        <pc:sldMkLst>
          <pc:docMk/>
          <pc:sldMk cId="1581466301" sldId="296"/>
        </pc:sldMkLst>
        <pc:spChg chg="mod">
          <ac:chgData name="Per-Erik Daviknes" userId="S::per-erik@trygg-grunn.no::8fb6fd60-6fd3-4f2a-a9f1-d10dacb2b4e2" providerId="AD" clId="Web-{0B3940A7-4879-39CF-6ABE-ABBE02A86C14}" dt="2019-03-25T08:37:00.075" v="71" actId="20577"/>
          <ac:spMkLst>
            <pc:docMk/>
            <pc:sldMk cId="1581466301" sldId="296"/>
            <ac:spMk id="3" creationId="{1BC3394F-B81C-478F-8805-603488658670}"/>
          </ac:spMkLst>
        </pc:spChg>
      </pc:sldChg>
      <pc:sldChg chg="modSp new">
        <pc:chgData name="Per-Erik Daviknes" userId="S::per-erik@trygg-grunn.no::8fb6fd60-6fd3-4f2a-a9f1-d10dacb2b4e2" providerId="AD" clId="Web-{0B3940A7-4879-39CF-6ABE-ABBE02A86C14}" dt="2019-03-25T08:37:15.341" v="93" actId="20577"/>
        <pc:sldMkLst>
          <pc:docMk/>
          <pc:sldMk cId="494252613" sldId="297"/>
        </pc:sldMkLst>
        <pc:spChg chg="mod">
          <ac:chgData name="Per-Erik Daviknes" userId="S::per-erik@trygg-grunn.no::8fb6fd60-6fd3-4f2a-a9f1-d10dacb2b4e2" providerId="AD" clId="Web-{0B3940A7-4879-39CF-6ABE-ABBE02A86C14}" dt="2019-03-25T08:37:15.341" v="93" actId="20577"/>
          <ac:spMkLst>
            <pc:docMk/>
            <pc:sldMk cId="494252613" sldId="297"/>
            <ac:spMk id="3" creationId="{6ADBAA87-5B84-4558-BA83-62CD084AEF75}"/>
          </ac:spMkLst>
        </pc:spChg>
      </pc:sldChg>
    </pc:docChg>
  </pc:docChgLst>
  <pc:docChgLst>
    <pc:chgData name="Per-Erik Daviknes" userId="8fb6fd60-6fd3-4f2a-a9f1-d10dacb2b4e2" providerId="ADAL" clId="{D6528559-C300-4AD6-9FFD-9AE0423DB247}"/>
    <pc:docChg chg="undo custSel addSld delSld modSld sldOrd">
      <pc:chgData name="Per-Erik Daviknes" userId="8fb6fd60-6fd3-4f2a-a9f1-d10dacb2b4e2" providerId="ADAL" clId="{D6528559-C300-4AD6-9FFD-9AE0423DB247}" dt="2019-03-25T09:48:07.450" v="6372" actId="1076"/>
      <pc:docMkLst>
        <pc:docMk/>
      </pc:docMkLst>
      <pc:sldChg chg="addSp modSp modNotesTx">
        <pc:chgData name="Per-Erik Daviknes" userId="8fb6fd60-6fd3-4f2a-a9f1-d10dacb2b4e2" providerId="ADAL" clId="{D6528559-C300-4AD6-9FFD-9AE0423DB247}" dt="2019-03-25T09:39:52.938" v="6032" actId="255"/>
        <pc:sldMkLst>
          <pc:docMk/>
          <pc:sldMk cId="1585543565" sldId="257"/>
        </pc:sldMkLst>
        <pc:spChg chg="mod">
          <ac:chgData name="Per-Erik Daviknes" userId="8fb6fd60-6fd3-4f2a-a9f1-d10dacb2b4e2" providerId="ADAL" clId="{D6528559-C300-4AD6-9FFD-9AE0423DB247}" dt="2019-03-25T09:39:52.938" v="6032" actId="255"/>
          <ac:spMkLst>
            <pc:docMk/>
            <pc:sldMk cId="1585543565" sldId="257"/>
            <ac:spMk id="2" creationId="{00000000-0000-0000-0000-000000000000}"/>
          </ac:spMkLst>
        </pc:spChg>
        <pc:picChg chg="add mod">
          <ac:chgData name="Per-Erik Daviknes" userId="8fb6fd60-6fd3-4f2a-a9f1-d10dacb2b4e2" providerId="ADAL" clId="{D6528559-C300-4AD6-9FFD-9AE0423DB247}" dt="2019-03-19T20:11:17.368" v="1730" actId="1076"/>
          <ac:picMkLst>
            <pc:docMk/>
            <pc:sldMk cId="1585543565" sldId="257"/>
            <ac:picMk id="3" creationId="{21931F9A-44EA-49F6-B499-4805A4A789BC}"/>
          </ac:picMkLst>
        </pc:picChg>
      </pc:sldChg>
      <pc:sldChg chg="addSp delSp modSp modNotesTx">
        <pc:chgData name="Per-Erik Daviknes" userId="8fb6fd60-6fd3-4f2a-a9f1-d10dacb2b4e2" providerId="ADAL" clId="{D6528559-C300-4AD6-9FFD-9AE0423DB247}" dt="2019-03-25T09:39:33.262" v="6030" actId="2711"/>
        <pc:sldMkLst>
          <pc:docMk/>
          <pc:sldMk cId="3195641801" sldId="268"/>
        </pc:sldMkLst>
        <pc:spChg chg="mod">
          <ac:chgData name="Per-Erik Daviknes" userId="8fb6fd60-6fd3-4f2a-a9f1-d10dacb2b4e2" providerId="ADAL" clId="{D6528559-C300-4AD6-9FFD-9AE0423DB247}" dt="2019-03-25T09:39:33.262" v="6030" actId="2711"/>
          <ac:spMkLst>
            <pc:docMk/>
            <pc:sldMk cId="3195641801" sldId="268"/>
            <ac:spMk id="2" creationId="{00000000-0000-0000-0000-000000000000}"/>
          </ac:spMkLst>
        </pc:spChg>
        <pc:spChg chg="mod">
          <ac:chgData name="Per-Erik Daviknes" userId="8fb6fd60-6fd3-4f2a-a9f1-d10dacb2b4e2" providerId="ADAL" clId="{D6528559-C300-4AD6-9FFD-9AE0423DB247}" dt="2019-03-19T20:55:05.733" v="3604" actId="1076"/>
          <ac:spMkLst>
            <pc:docMk/>
            <pc:sldMk cId="3195641801" sldId="268"/>
            <ac:spMk id="3" creationId="{00000000-0000-0000-0000-000000000000}"/>
          </ac:spMkLst>
        </pc:spChg>
        <pc:spChg chg="add mod">
          <ac:chgData name="Per-Erik Daviknes" userId="8fb6fd60-6fd3-4f2a-a9f1-d10dacb2b4e2" providerId="ADAL" clId="{D6528559-C300-4AD6-9FFD-9AE0423DB247}" dt="2019-03-25T09:39:18.715" v="6028" actId="2711"/>
          <ac:spMkLst>
            <pc:docMk/>
            <pc:sldMk cId="3195641801" sldId="268"/>
            <ac:spMk id="3" creationId="{110C651A-8DDF-4A10-85DC-D5C923B929D6}"/>
          </ac:spMkLst>
        </pc:spChg>
        <pc:spChg chg="add del mod">
          <ac:chgData name="Per-Erik Daviknes" userId="8fb6fd60-6fd3-4f2a-a9f1-d10dacb2b4e2" providerId="ADAL" clId="{D6528559-C300-4AD6-9FFD-9AE0423DB247}" dt="2019-03-19T20:51:33.409" v="3538"/>
          <ac:spMkLst>
            <pc:docMk/>
            <pc:sldMk cId="3195641801" sldId="268"/>
            <ac:spMk id="4" creationId="{EE7C1B7A-B2C9-4ABB-8B88-1A915B342E82}"/>
          </ac:spMkLst>
        </pc:spChg>
        <pc:spChg chg="add del mod">
          <ac:chgData name="Per-Erik Daviknes" userId="8fb6fd60-6fd3-4f2a-a9f1-d10dacb2b4e2" providerId="ADAL" clId="{D6528559-C300-4AD6-9FFD-9AE0423DB247}" dt="2019-03-21T11:28:02.781" v="3619"/>
          <ac:spMkLst>
            <pc:docMk/>
            <pc:sldMk cId="3195641801" sldId="268"/>
            <ac:spMk id="5" creationId="{1A778BE6-07CD-4F7C-AA14-2689656567D9}"/>
          </ac:spMkLst>
        </pc:spChg>
        <pc:spChg chg="add mod">
          <ac:chgData name="Per-Erik Daviknes" userId="8fb6fd60-6fd3-4f2a-a9f1-d10dacb2b4e2" providerId="ADAL" clId="{D6528559-C300-4AD6-9FFD-9AE0423DB247}" dt="2019-03-21T11:30:58.275" v="3657" actId="1076"/>
          <ac:spMkLst>
            <pc:docMk/>
            <pc:sldMk cId="3195641801" sldId="268"/>
            <ac:spMk id="6" creationId="{63FAF365-4FF7-4D0F-9724-4534C1F96CEA}"/>
          </ac:spMkLst>
        </pc:spChg>
        <pc:spChg chg="add mod">
          <ac:chgData name="Per-Erik Daviknes" userId="8fb6fd60-6fd3-4f2a-a9f1-d10dacb2b4e2" providerId="ADAL" clId="{D6528559-C300-4AD6-9FFD-9AE0423DB247}" dt="2019-03-25T09:38:57.921" v="6025" actId="255"/>
          <ac:spMkLst>
            <pc:docMk/>
            <pc:sldMk cId="3195641801" sldId="268"/>
            <ac:spMk id="10" creationId="{18DE38A2-092D-4285-B452-879F91B7D302}"/>
          </ac:spMkLst>
        </pc:spChg>
        <pc:spChg chg="add del mod">
          <ac:chgData name="Per-Erik Daviknes" userId="8fb6fd60-6fd3-4f2a-a9f1-d10dacb2b4e2" providerId="ADAL" clId="{D6528559-C300-4AD6-9FFD-9AE0423DB247}" dt="2019-03-21T11:36:27.607" v="3771" actId="478"/>
          <ac:spMkLst>
            <pc:docMk/>
            <pc:sldMk cId="3195641801" sldId="268"/>
            <ac:spMk id="11" creationId="{3AEE592B-89A6-4776-A9A6-7C0396B65CF2}"/>
          </ac:spMkLst>
        </pc:spChg>
        <pc:spChg chg="add mod">
          <ac:chgData name="Per-Erik Daviknes" userId="8fb6fd60-6fd3-4f2a-a9f1-d10dacb2b4e2" providerId="ADAL" clId="{D6528559-C300-4AD6-9FFD-9AE0423DB247}" dt="2019-03-25T09:39:26.730" v="6029" actId="2711"/>
          <ac:spMkLst>
            <pc:docMk/>
            <pc:sldMk cId="3195641801" sldId="268"/>
            <ac:spMk id="12" creationId="{26B02050-A762-4D2B-AD0A-50E6462D4C06}"/>
          </ac:spMkLst>
        </pc:spChg>
        <pc:spChg chg="add mod">
          <ac:chgData name="Per-Erik Daviknes" userId="8fb6fd60-6fd3-4f2a-a9f1-d10dacb2b4e2" providerId="ADAL" clId="{D6528559-C300-4AD6-9FFD-9AE0423DB247}" dt="2019-03-25T09:39:09.792" v="6027" actId="255"/>
          <ac:spMkLst>
            <pc:docMk/>
            <pc:sldMk cId="3195641801" sldId="268"/>
            <ac:spMk id="14" creationId="{D1984E10-91C7-4A43-98BA-F99346FFD087}"/>
          </ac:spMkLst>
        </pc:spChg>
        <pc:picChg chg="add del mod">
          <ac:chgData name="Per-Erik Daviknes" userId="8fb6fd60-6fd3-4f2a-a9f1-d10dacb2b4e2" providerId="ADAL" clId="{D6528559-C300-4AD6-9FFD-9AE0423DB247}" dt="2019-03-24T20:12:42.906" v="5853" actId="478"/>
          <ac:picMkLst>
            <pc:docMk/>
            <pc:sldMk cId="3195641801" sldId="268"/>
            <ac:picMk id="5" creationId="{BEF490AA-D97A-4F2E-9522-8758C49442DE}"/>
          </ac:picMkLst>
        </pc:picChg>
        <pc:picChg chg="add mod">
          <ac:chgData name="Per-Erik Daviknes" userId="8fb6fd60-6fd3-4f2a-a9f1-d10dacb2b4e2" providerId="ADAL" clId="{D6528559-C300-4AD6-9FFD-9AE0423DB247}" dt="2019-03-21T11:30:58.275" v="3657" actId="1076"/>
          <ac:picMkLst>
            <pc:docMk/>
            <pc:sldMk cId="3195641801" sldId="268"/>
            <ac:picMk id="8" creationId="{9662331B-E857-495B-AEB7-AAE4F2613FC0}"/>
          </ac:picMkLst>
        </pc:picChg>
        <pc:picChg chg="add del mod">
          <ac:chgData name="Per-Erik Daviknes" userId="8fb6fd60-6fd3-4f2a-a9f1-d10dacb2b4e2" providerId="ADAL" clId="{D6528559-C300-4AD6-9FFD-9AE0423DB247}" dt="2019-03-21T11:29:35.989" v="3651" actId="478"/>
          <ac:picMkLst>
            <pc:docMk/>
            <pc:sldMk cId="3195641801" sldId="268"/>
            <ac:picMk id="9" creationId="{4D64CC75-5F9F-4178-A89F-BE23B132785A}"/>
          </ac:picMkLst>
        </pc:picChg>
        <pc:picChg chg="add mod">
          <ac:chgData name="Per-Erik Daviknes" userId="8fb6fd60-6fd3-4f2a-a9f1-d10dacb2b4e2" providerId="ADAL" clId="{D6528559-C300-4AD6-9FFD-9AE0423DB247}" dt="2019-03-24T20:13:47.089" v="5866" actId="1076"/>
          <ac:picMkLst>
            <pc:docMk/>
            <pc:sldMk cId="3195641801" sldId="268"/>
            <ac:picMk id="9" creationId="{8B52CF51-EE72-48BF-8AE5-521B47DC2BD0}"/>
          </ac:picMkLst>
        </pc:picChg>
        <pc:picChg chg="add del mod">
          <ac:chgData name="Per-Erik Daviknes" userId="8fb6fd60-6fd3-4f2a-a9f1-d10dacb2b4e2" providerId="ADAL" clId="{D6528559-C300-4AD6-9FFD-9AE0423DB247}" dt="2019-03-24T20:09:24.316" v="5842" actId="478"/>
          <ac:picMkLst>
            <pc:docMk/>
            <pc:sldMk cId="3195641801" sldId="268"/>
            <ac:picMk id="13" creationId="{6DEE5F4F-27E6-4B3E-B040-051B448960FF}"/>
          </ac:picMkLst>
        </pc:picChg>
      </pc:sldChg>
      <pc:sldChg chg="modSp">
        <pc:chgData name="Per-Erik Daviknes" userId="8fb6fd60-6fd3-4f2a-a9f1-d10dacb2b4e2" providerId="ADAL" clId="{D6528559-C300-4AD6-9FFD-9AE0423DB247}" dt="2019-03-25T09:28:19.775" v="5957" actId="113"/>
        <pc:sldMkLst>
          <pc:docMk/>
          <pc:sldMk cId="111713473" sldId="271"/>
        </pc:sldMkLst>
        <pc:spChg chg="mod">
          <ac:chgData name="Per-Erik Daviknes" userId="8fb6fd60-6fd3-4f2a-a9f1-d10dacb2b4e2" providerId="ADAL" clId="{D6528559-C300-4AD6-9FFD-9AE0423DB247}" dt="2019-03-25T09:28:19.775" v="5957" actId="113"/>
          <ac:spMkLst>
            <pc:docMk/>
            <pc:sldMk cId="111713473" sldId="271"/>
            <ac:spMk id="3" creationId="{00000000-0000-0000-0000-000000000000}"/>
          </ac:spMkLst>
        </pc:spChg>
      </pc:sldChg>
      <pc:sldChg chg="modSp">
        <pc:chgData name="Per-Erik Daviknes" userId="8fb6fd60-6fd3-4f2a-a9f1-d10dacb2b4e2" providerId="ADAL" clId="{D6528559-C300-4AD6-9FFD-9AE0423DB247}" dt="2019-03-25T09:30:13.147" v="5969" actId="2711"/>
        <pc:sldMkLst>
          <pc:docMk/>
          <pc:sldMk cId="3748914620" sldId="273"/>
        </pc:sldMkLst>
        <pc:spChg chg="mod">
          <ac:chgData name="Per-Erik Daviknes" userId="8fb6fd60-6fd3-4f2a-a9f1-d10dacb2b4e2" providerId="ADAL" clId="{D6528559-C300-4AD6-9FFD-9AE0423DB247}" dt="2019-03-25T09:30:13.147" v="5969" actId="2711"/>
          <ac:spMkLst>
            <pc:docMk/>
            <pc:sldMk cId="3748914620" sldId="273"/>
            <ac:spMk id="2" creationId="{00000000-0000-0000-0000-000000000000}"/>
          </ac:spMkLst>
        </pc:spChg>
      </pc:sldChg>
      <pc:sldChg chg="modSp">
        <pc:chgData name="Per-Erik Daviknes" userId="8fb6fd60-6fd3-4f2a-a9f1-d10dacb2b4e2" providerId="ADAL" clId="{D6528559-C300-4AD6-9FFD-9AE0423DB247}" dt="2019-03-25T09:30:30.682" v="5971" actId="2711"/>
        <pc:sldMkLst>
          <pc:docMk/>
          <pc:sldMk cId="160400952" sldId="274"/>
        </pc:sldMkLst>
        <pc:spChg chg="mod">
          <ac:chgData name="Per-Erik Daviknes" userId="8fb6fd60-6fd3-4f2a-a9f1-d10dacb2b4e2" providerId="ADAL" clId="{D6528559-C300-4AD6-9FFD-9AE0423DB247}" dt="2019-03-25T09:30:26.327" v="5970" actId="2711"/>
          <ac:spMkLst>
            <pc:docMk/>
            <pc:sldMk cId="160400952" sldId="274"/>
            <ac:spMk id="2" creationId="{00000000-0000-0000-0000-000000000000}"/>
          </ac:spMkLst>
        </pc:spChg>
        <pc:spChg chg="mod">
          <ac:chgData name="Per-Erik Daviknes" userId="8fb6fd60-6fd3-4f2a-a9f1-d10dacb2b4e2" providerId="ADAL" clId="{D6528559-C300-4AD6-9FFD-9AE0423DB247}" dt="2019-03-25T09:30:30.682" v="5971" actId="2711"/>
          <ac:spMkLst>
            <pc:docMk/>
            <pc:sldMk cId="160400952" sldId="274"/>
            <ac:spMk id="3" creationId="{00000000-0000-0000-0000-000000000000}"/>
          </ac:spMkLst>
        </pc:spChg>
      </pc:sldChg>
      <pc:sldChg chg="delSp modSp">
        <pc:chgData name="Per-Erik Daviknes" userId="8fb6fd60-6fd3-4f2a-a9f1-d10dacb2b4e2" providerId="ADAL" clId="{D6528559-C300-4AD6-9FFD-9AE0423DB247}" dt="2019-03-25T09:33:35.079" v="5995" actId="2711"/>
        <pc:sldMkLst>
          <pc:docMk/>
          <pc:sldMk cId="3014416079" sldId="275"/>
        </pc:sldMkLst>
        <pc:spChg chg="mod">
          <ac:chgData name="Per-Erik Daviknes" userId="8fb6fd60-6fd3-4f2a-a9f1-d10dacb2b4e2" providerId="ADAL" clId="{D6528559-C300-4AD6-9FFD-9AE0423DB247}" dt="2019-03-25T09:33:35.079" v="5995" actId="2711"/>
          <ac:spMkLst>
            <pc:docMk/>
            <pc:sldMk cId="3014416079" sldId="275"/>
            <ac:spMk id="3" creationId="{00000000-0000-0000-0000-000000000000}"/>
          </ac:spMkLst>
        </pc:spChg>
        <pc:spChg chg="del">
          <ac:chgData name="Per-Erik Daviknes" userId="8fb6fd60-6fd3-4f2a-a9f1-d10dacb2b4e2" providerId="ADAL" clId="{D6528559-C300-4AD6-9FFD-9AE0423DB247}" dt="2019-03-25T09:29:11.908" v="5964" actId="478"/>
          <ac:spMkLst>
            <pc:docMk/>
            <pc:sldMk cId="3014416079" sldId="275"/>
            <ac:spMk id="5" creationId="{13A054CD-CCE4-4544-B095-2FFE5E5D1F02}"/>
          </ac:spMkLst>
        </pc:spChg>
      </pc:sldChg>
      <pc:sldChg chg="delSp modSp modNotesTx">
        <pc:chgData name="Per-Erik Daviknes" userId="8fb6fd60-6fd3-4f2a-a9f1-d10dacb2b4e2" providerId="ADAL" clId="{D6528559-C300-4AD6-9FFD-9AE0423DB247}" dt="2019-03-25T09:33:26.208" v="5994" actId="27636"/>
        <pc:sldMkLst>
          <pc:docMk/>
          <pc:sldMk cId="2700601657" sldId="276"/>
        </pc:sldMkLst>
        <pc:spChg chg="mod">
          <ac:chgData name="Per-Erik Daviknes" userId="8fb6fd60-6fd3-4f2a-a9f1-d10dacb2b4e2" providerId="ADAL" clId="{D6528559-C300-4AD6-9FFD-9AE0423DB247}" dt="2019-03-25T09:33:26.208" v="5994" actId="27636"/>
          <ac:spMkLst>
            <pc:docMk/>
            <pc:sldMk cId="2700601657" sldId="276"/>
            <ac:spMk id="3" creationId="{00000000-0000-0000-0000-000000000000}"/>
          </ac:spMkLst>
        </pc:spChg>
        <pc:spChg chg="del">
          <ac:chgData name="Per-Erik Daviknes" userId="8fb6fd60-6fd3-4f2a-a9f1-d10dacb2b4e2" providerId="ADAL" clId="{D6528559-C300-4AD6-9FFD-9AE0423DB247}" dt="2019-03-25T09:29:32.210" v="5966" actId="478"/>
          <ac:spMkLst>
            <pc:docMk/>
            <pc:sldMk cId="2700601657" sldId="276"/>
            <ac:spMk id="5" creationId="{08AAE6D3-914C-463A-857C-21FC1BCFB244}"/>
          </ac:spMkLst>
        </pc:spChg>
      </pc:sldChg>
      <pc:sldChg chg="modSp ord">
        <pc:chgData name="Per-Erik Daviknes" userId="8fb6fd60-6fd3-4f2a-a9f1-d10dacb2b4e2" providerId="ADAL" clId="{D6528559-C300-4AD6-9FFD-9AE0423DB247}" dt="2019-03-25T09:35:09.323" v="6005" actId="255"/>
        <pc:sldMkLst>
          <pc:docMk/>
          <pc:sldMk cId="836392402" sldId="277"/>
        </pc:sldMkLst>
        <pc:spChg chg="mod">
          <ac:chgData name="Per-Erik Daviknes" userId="8fb6fd60-6fd3-4f2a-a9f1-d10dacb2b4e2" providerId="ADAL" clId="{D6528559-C300-4AD6-9FFD-9AE0423DB247}" dt="2019-03-25T09:35:09.323" v="6005" actId="255"/>
          <ac:spMkLst>
            <pc:docMk/>
            <pc:sldMk cId="836392402" sldId="277"/>
            <ac:spMk id="2" creationId="{44C19C87-1D9E-432F-BF5F-2CF0B20EF2DB}"/>
          </ac:spMkLst>
        </pc:spChg>
        <pc:spChg chg="mod">
          <ac:chgData name="Per-Erik Daviknes" userId="8fb6fd60-6fd3-4f2a-a9f1-d10dacb2b4e2" providerId="ADAL" clId="{D6528559-C300-4AD6-9FFD-9AE0423DB247}" dt="2019-03-25T09:34:57.054" v="6002" actId="2711"/>
          <ac:spMkLst>
            <pc:docMk/>
            <pc:sldMk cId="836392402" sldId="277"/>
            <ac:spMk id="3" creationId="{258594A4-A041-492C-8A03-2A1583E57D52}"/>
          </ac:spMkLst>
        </pc:spChg>
      </pc:sldChg>
      <pc:sldChg chg="modSp">
        <pc:chgData name="Per-Erik Daviknes" userId="8fb6fd60-6fd3-4f2a-a9f1-d10dacb2b4e2" providerId="ADAL" clId="{D6528559-C300-4AD6-9FFD-9AE0423DB247}" dt="2019-03-25T09:38:25.902" v="6021" actId="2711"/>
        <pc:sldMkLst>
          <pc:docMk/>
          <pc:sldMk cId="1601966433" sldId="278"/>
        </pc:sldMkLst>
        <pc:spChg chg="mod">
          <ac:chgData name="Per-Erik Daviknes" userId="8fb6fd60-6fd3-4f2a-a9f1-d10dacb2b4e2" providerId="ADAL" clId="{D6528559-C300-4AD6-9FFD-9AE0423DB247}" dt="2019-03-25T09:38:25.902" v="6021" actId="2711"/>
          <ac:spMkLst>
            <pc:docMk/>
            <pc:sldMk cId="1601966433" sldId="278"/>
            <ac:spMk id="2" creationId="{8624FC13-E522-49E0-A8C9-FC5538FF6D2D}"/>
          </ac:spMkLst>
        </pc:spChg>
        <pc:spChg chg="mod">
          <ac:chgData name="Per-Erik Daviknes" userId="8fb6fd60-6fd3-4f2a-a9f1-d10dacb2b4e2" providerId="ADAL" clId="{D6528559-C300-4AD6-9FFD-9AE0423DB247}" dt="2019-03-25T09:38:17.024" v="6020" actId="2711"/>
          <ac:spMkLst>
            <pc:docMk/>
            <pc:sldMk cId="1601966433" sldId="278"/>
            <ac:spMk id="3" creationId="{D3B28C21-B1FC-470D-9616-0D59AA7C0DA0}"/>
          </ac:spMkLst>
        </pc:spChg>
      </pc:sldChg>
      <pc:sldChg chg="modSp">
        <pc:chgData name="Per-Erik Daviknes" userId="8fb6fd60-6fd3-4f2a-a9f1-d10dacb2b4e2" providerId="ADAL" clId="{D6528559-C300-4AD6-9FFD-9AE0423DB247}" dt="2019-03-25T09:38:40.790" v="6023" actId="2711"/>
        <pc:sldMkLst>
          <pc:docMk/>
          <pc:sldMk cId="1648565901" sldId="279"/>
        </pc:sldMkLst>
        <pc:spChg chg="mod">
          <ac:chgData name="Per-Erik Daviknes" userId="8fb6fd60-6fd3-4f2a-a9f1-d10dacb2b4e2" providerId="ADAL" clId="{D6528559-C300-4AD6-9FFD-9AE0423DB247}" dt="2019-03-25T09:38:34.818" v="6022" actId="2711"/>
          <ac:spMkLst>
            <pc:docMk/>
            <pc:sldMk cId="1648565901" sldId="279"/>
            <ac:spMk id="2" creationId="{8624FC13-E522-49E0-A8C9-FC5538FF6D2D}"/>
          </ac:spMkLst>
        </pc:spChg>
        <pc:spChg chg="mod">
          <ac:chgData name="Per-Erik Daviknes" userId="8fb6fd60-6fd3-4f2a-a9f1-d10dacb2b4e2" providerId="ADAL" clId="{D6528559-C300-4AD6-9FFD-9AE0423DB247}" dt="2019-03-25T09:38:40.790" v="6023" actId="2711"/>
          <ac:spMkLst>
            <pc:docMk/>
            <pc:sldMk cId="1648565901" sldId="279"/>
            <ac:spMk id="3" creationId="{D3B28C21-B1FC-470D-9616-0D59AA7C0DA0}"/>
          </ac:spMkLst>
        </pc:spChg>
      </pc:sldChg>
      <pc:sldChg chg="addSp delSp modSp modNotesTx">
        <pc:chgData name="Per-Erik Daviknes" userId="8fb6fd60-6fd3-4f2a-a9f1-d10dacb2b4e2" providerId="ADAL" clId="{D6528559-C300-4AD6-9FFD-9AE0423DB247}" dt="2019-03-25T09:38:04.384" v="6019" actId="255"/>
        <pc:sldMkLst>
          <pc:docMk/>
          <pc:sldMk cId="3610692318" sldId="280"/>
        </pc:sldMkLst>
        <pc:spChg chg="mod">
          <ac:chgData name="Per-Erik Daviknes" userId="8fb6fd60-6fd3-4f2a-a9f1-d10dacb2b4e2" providerId="ADAL" clId="{D6528559-C300-4AD6-9FFD-9AE0423DB247}" dt="2019-03-25T09:38:04.384" v="6019" actId="255"/>
          <ac:spMkLst>
            <pc:docMk/>
            <pc:sldMk cId="3610692318" sldId="280"/>
            <ac:spMk id="2" creationId="{A643B8D4-23DF-43CE-9914-69E8D82C451C}"/>
          </ac:spMkLst>
        </pc:spChg>
        <pc:spChg chg="del mod">
          <ac:chgData name="Per-Erik Daviknes" userId="8fb6fd60-6fd3-4f2a-a9f1-d10dacb2b4e2" providerId="ADAL" clId="{D6528559-C300-4AD6-9FFD-9AE0423DB247}" dt="2019-03-19T20:29:48.699" v="2766" actId="478"/>
          <ac:spMkLst>
            <pc:docMk/>
            <pc:sldMk cId="3610692318" sldId="280"/>
            <ac:spMk id="3" creationId="{96A57E9D-CCDE-4673-9112-C6A839574A5E}"/>
          </ac:spMkLst>
        </pc:spChg>
        <pc:picChg chg="add del mod">
          <ac:chgData name="Per-Erik Daviknes" userId="8fb6fd60-6fd3-4f2a-a9f1-d10dacb2b4e2" providerId="ADAL" clId="{D6528559-C300-4AD6-9FFD-9AE0423DB247}" dt="2019-03-19T12:47:38.022" v="3"/>
          <ac:picMkLst>
            <pc:docMk/>
            <pc:sldMk cId="3610692318" sldId="280"/>
            <ac:picMk id="6" creationId="{CBF0DC80-3E0B-412C-BB50-5EB92CB14455}"/>
          </ac:picMkLst>
        </pc:picChg>
      </pc:sldChg>
      <pc:sldChg chg="addSp delSp modSp modNotesTx">
        <pc:chgData name="Per-Erik Daviknes" userId="8fb6fd60-6fd3-4f2a-a9f1-d10dacb2b4e2" providerId="ADAL" clId="{D6528559-C300-4AD6-9FFD-9AE0423DB247}" dt="2019-03-25T09:34:13.040" v="6000" actId="255"/>
        <pc:sldMkLst>
          <pc:docMk/>
          <pc:sldMk cId="4233070149" sldId="281"/>
        </pc:sldMkLst>
        <pc:spChg chg="del">
          <ac:chgData name="Per-Erik Daviknes" userId="8fb6fd60-6fd3-4f2a-a9f1-d10dacb2b4e2" providerId="ADAL" clId="{D6528559-C300-4AD6-9FFD-9AE0423DB247}" dt="2019-03-25T09:28:58.024" v="5961" actId="478"/>
          <ac:spMkLst>
            <pc:docMk/>
            <pc:sldMk cId="4233070149" sldId="281"/>
            <ac:spMk id="2" creationId="{00000000-0000-0000-0000-000000000000}"/>
          </ac:spMkLst>
        </pc:spChg>
        <pc:spChg chg="mod">
          <ac:chgData name="Per-Erik Daviknes" userId="8fb6fd60-6fd3-4f2a-a9f1-d10dacb2b4e2" providerId="ADAL" clId="{D6528559-C300-4AD6-9FFD-9AE0423DB247}" dt="2019-03-25T09:34:13.040" v="6000" actId="255"/>
          <ac:spMkLst>
            <pc:docMk/>
            <pc:sldMk cId="4233070149" sldId="281"/>
            <ac:spMk id="3" creationId="{00000000-0000-0000-0000-000000000000}"/>
          </ac:spMkLst>
        </pc:spChg>
        <pc:spChg chg="add del mod">
          <ac:chgData name="Per-Erik Daviknes" userId="8fb6fd60-6fd3-4f2a-a9f1-d10dacb2b4e2" providerId="ADAL" clId="{D6528559-C300-4AD6-9FFD-9AE0423DB247}" dt="2019-03-25T09:28:59.495" v="5962" actId="478"/>
          <ac:spMkLst>
            <pc:docMk/>
            <pc:sldMk cId="4233070149" sldId="281"/>
            <ac:spMk id="5" creationId="{8657DDB9-72BE-4B11-A129-A4CD4DF48918}"/>
          </ac:spMkLst>
        </pc:spChg>
      </pc:sldChg>
      <pc:sldChg chg="modSp modNotesTx">
        <pc:chgData name="Per-Erik Daviknes" userId="8fb6fd60-6fd3-4f2a-a9f1-d10dacb2b4e2" providerId="ADAL" clId="{D6528559-C300-4AD6-9FFD-9AE0423DB247}" dt="2019-03-25T09:36:54.076" v="6014"/>
        <pc:sldMkLst>
          <pc:docMk/>
          <pc:sldMk cId="3809806351" sldId="283"/>
        </pc:sldMkLst>
        <pc:spChg chg="mod">
          <ac:chgData name="Per-Erik Daviknes" userId="8fb6fd60-6fd3-4f2a-a9f1-d10dacb2b4e2" providerId="ADAL" clId="{D6528559-C300-4AD6-9FFD-9AE0423DB247}" dt="2019-03-25T09:36:23.608" v="6011" actId="2711"/>
          <ac:spMkLst>
            <pc:docMk/>
            <pc:sldMk cId="3809806351" sldId="283"/>
            <ac:spMk id="2" creationId="{49CD5552-09CE-4F6E-BB10-FA9BBCC3697D}"/>
          </ac:spMkLst>
        </pc:spChg>
        <pc:graphicFrameChg chg="mod">
          <ac:chgData name="Per-Erik Daviknes" userId="8fb6fd60-6fd3-4f2a-a9f1-d10dacb2b4e2" providerId="ADAL" clId="{D6528559-C300-4AD6-9FFD-9AE0423DB247}" dt="2019-03-25T09:36:54.076" v="6014"/>
          <ac:graphicFrameMkLst>
            <pc:docMk/>
            <pc:sldMk cId="3809806351" sldId="283"/>
            <ac:graphicFrameMk id="4" creationId="{AE983395-63C3-44C2-A34C-1219998B6DE4}"/>
          </ac:graphicFrameMkLst>
        </pc:graphicFrameChg>
      </pc:sldChg>
      <pc:sldChg chg="modSp ord modAnim">
        <pc:chgData name="Per-Erik Daviknes" userId="8fb6fd60-6fd3-4f2a-a9f1-d10dacb2b4e2" providerId="ADAL" clId="{D6528559-C300-4AD6-9FFD-9AE0423DB247}" dt="2019-03-25T09:35:30.037" v="6007" actId="2711"/>
        <pc:sldMkLst>
          <pc:docMk/>
          <pc:sldMk cId="3576198324" sldId="284"/>
        </pc:sldMkLst>
        <pc:spChg chg="mod">
          <ac:chgData name="Per-Erik Daviknes" userId="8fb6fd60-6fd3-4f2a-a9f1-d10dacb2b4e2" providerId="ADAL" clId="{D6528559-C300-4AD6-9FFD-9AE0423DB247}" dt="2019-03-25T09:35:24.590" v="6006" actId="2711"/>
          <ac:spMkLst>
            <pc:docMk/>
            <pc:sldMk cId="3576198324" sldId="284"/>
            <ac:spMk id="2" creationId="{0ABE204E-6A70-49CA-857C-A389935B15DB}"/>
          </ac:spMkLst>
        </pc:spChg>
        <pc:spChg chg="mod">
          <ac:chgData name="Per-Erik Daviknes" userId="8fb6fd60-6fd3-4f2a-a9f1-d10dacb2b4e2" providerId="ADAL" clId="{D6528559-C300-4AD6-9FFD-9AE0423DB247}" dt="2019-03-25T09:35:30.037" v="6007" actId="2711"/>
          <ac:spMkLst>
            <pc:docMk/>
            <pc:sldMk cId="3576198324" sldId="284"/>
            <ac:spMk id="3" creationId="{3FA901DF-6ED9-4562-8AE8-332004E86AD4}"/>
          </ac:spMkLst>
        </pc:spChg>
      </pc:sldChg>
      <pc:sldChg chg="addSp delSp modSp add modNotesTx">
        <pc:chgData name="Per-Erik Daviknes" userId="8fb6fd60-6fd3-4f2a-a9f1-d10dacb2b4e2" providerId="ADAL" clId="{D6528559-C300-4AD6-9FFD-9AE0423DB247}" dt="2019-03-25T09:37:44.003" v="6017" actId="2711"/>
        <pc:sldMkLst>
          <pc:docMk/>
          <pc:sldMk cId="2849762227" sldId="286"/>
        </pc:sldMkLst>
        <pc:spChg chg="del mod">
          <ac:chgData name="Per-Erik Daviknes" userId="8fb6fd60-6fd3-4f2a-a9f1-d10dacb2b4e2" providerId="ADAL" clId="{D6528559-C300-4AD6-9FFD-9AE0423DB247}" dt="2019-03-19T13:20:59.478" v="95" actId="478"/>
          <ac:spMkLst>
            <pc:docMk/>
            <pc:sldMk cId="2849762227" sldId="286"/>
            <ac:spMk id="2" creationId="{79617775-B2E8-4FD4-A3E3-446CB12621A7}"/>
          </ac:spMkLst>
        </pc:spChg>
        <pc:spChg chg="del">
          <ac:chgData name="Per-Erik Daviknes" userId="8fb6fd60-6fd3-4f2a-a9f1-d10dacb2b4e2" providerId="ADAL" clId="{D6528559-C300-4AD6-9FFD-9AE0423DB247}" dt="2019-03-19T12:47:41.390" v="4"/>
          <ac:spMkLst>
            <pc:docMk/>
            <pc:sldMk cId="2849762227" sldId="286"/>
            <ac:spMk id="3" creationId="{1D60B5AD-15D2-43CE-B965-E58418D7CF73}"/>
          </ac:spMkLst>
        </pc:spChg>
        <pc:spChg chg="add del mod">
          <ac:chgData name="Per-Erik Daviknes" userId="8fb6fd60-6fd3-4f2a-a9f1-d10dacb2b4e2" providerId="ADAL" clId="{D6528559-C300-4AD6-9FFD-9AE0423DB247}" dt="2019-03-19T12:48:32.527" v="13" actId="478"/>
          <ac:spMkLst>
            <pc:docMk/>
            <pc:sldMk cId="2849762227" sldId="286"/>
            <ac:spMk id="10" creationId="{6B51B810-A63A-4A58-A1CE-3206424AF671}"/>
          </ac:spMkLst>
        </pc:spChg>
        <pc:spChg chg="add del mod">
          <ac:chgData name="Per-Erik Daviknes" userId="8fb6fd60-6fd3-4f2a-a9f1-d10dacb2b4e2" providerId="ADAL" clId="{D6528559-C300-4AD6-9FFD-9AE0423DB247}" dt="2019-03-19T12:53:17.171" v="72"/>
          <ac:spMkLst>
            <pc:docMk/>
            <pc:sldMk cId="2849762227" sldId="286"/>
            <ac:spMk id="35" creationId="{37F9A69C-3787-40A6-BF77-9D91D00AFAE4}"/>
          </ac:spMkLst>
        </pc:spChg>
        <pc:spChg chg="add del mod">
          <ac:chgData name="Per-Erik Daviknes" userId="8fb6fd60-6fd3-4f2a-a9f1-d10dacb2b4e2" providerId="ADAL" clId="{D6528559-C300-4AD6-9FFD-9AE0423DB247}" dt="2019-03-19T12:53:51.828" v="80" actId="478"/>
          <ac:spMkLst>
            <pc:docMk/>
            <pc:sldMk cId="2849762227" sldId="286"/>
            <ac:spMk id="36" creationId="{3C72EF08-A64D-4E89-9486-327DE994FA2E}"/>
          </ac:spMkLst>
        </pc:spChg>
        <pc:spChg chg="add del mod">
          <ac:chgData name="Per-Erik Daviknes" userId="8fb6fd60-6fd3-4f2a-a9f1-d10dacb2b4e2" providerId="ADAL" clId="{D6528559-C300-4AD6-9FFD-9AE0423DB247}" dt="2019-03-19T13:19:47.432" v="87"/>
          <ac:spMkLst>
            <pc:docMk/>
            <pc:sldMk cId="2849762227" sldId="286"/>
            <ac:spMk id="47" creationId="{A8145B2B-0A9A-4B23-9DB9-8247D956BD36}"/>
          </ac:spMkLst>
        </pc:spChg>
        <pc:spChg chg="add del mod">
          <ac:chgData name="Per-Erik Daviknes" userId="8fb6fd60-6fd3-4f2a-a9f1-d10dacb2b4e2" providerId="ADAL" clId="{D6528559-C300-4AD6-9FFD-9AE0423DB247}" dt="2019-03-19T13:20:15.504" v="92" actId="478"/>
          <ac:spMkLst>
            <pc:docMk/>
            <pc:sldMk cId="2849762227" sldId="286"/>
            <ac:spMk id="58" creationId="{4336C2CC-CF46-46C5-8174-D1A5D6777360}"/>
          </ac:spMkLst>
        </pc:spChg>
        <pc:spChg chg="add mod">
          <ac:chgData name="Per-Erik Daviknes" userId="8fb6fd60-6fd3-4f2a-a9f1-d10dacb2b4e2" providerId="ADAL" clId="{D6528559-C300-4AD6-9FFD-9AE0423DB247}" dt="2019-03-25T09:37:44.003" v="6017" actId="2711"/>
          <ac:spMkLst>
            <pc:docMk/>
            <pc:sldMk cId="2849762227" sldId="286"/>
            <ac:spMk id="69" creationId="{FCF458D0-58D5-437A-8216-C13E899BCC12}"/>
          </ac:spMkLst>
        </pc:spChg>
        <pc:grpChg chg="add del mod">
          <ac:chgData name="Per-Erik Daviknes" userId="8fb6fd60-6fd3-4f2a-a9f1-d10dacb2b4e2" providerId="ADAL" clId="{D6528559-C300-4AD6-9FFD-9AE0423DB247}" dt="2019-03-19T12:48:33.656" v="14" actId="478"/>
          <ac:grpSpMkLst>
            <pc:docMk/>
            <pc:sldMk cId="2849762227" sldId="286"/>
            <ac:grpSpMk id="5" creationId="{6775D8FE-2B09-49C4-84DD-BBDE4C7323C1}"/>
          </ac:grpSpMkLst>
        </pc:grpChg>
        <pc:picChg chg="add del mod">
          <ac:chgData name="Per-Erik Daviknes" userId="8fb6fd60-6fd3-4f2a-a9f1-d10dacb2b4e2" providerId="ADAL" clId="{D6528559-C300-4AD6-9FFD-9AE0423DB247}" dt="2019-03-19T12:48:03.110" v="6" actId="27803"/>
          <ac:picMkLst>
            <pc:docMk/>
            <pc:sldMk cId="2849762227" sldId="286"/>
            <ac:picMk id="4" creationId="{6775D8FE-2B09-49C4-84DD-BBDE4C7323C1}"/>
          </ac:picMkLst>
        </pc:picChg>
        <pc:picChg chg="add del mod">
          <ac:chgData name="Per-Erik Daviknes" userId="8fb6fd60-6fd3-4f2a-a9f1-d10dacb2b4e2" providerId="ADAL" clId="{D6528559-C300-4AD6-9FFD-9AE0423DB247}" dt="2019-03-19T12:50:10" v="25" actId="478"/>
          <ac:picMkLst>
            <pc:docMk/>
            <pc:sldMk cId="2849762227" sldId="286"/>
            <ac:picMk id="12" creationId="{4F1F1B86-CD67-475B-8034-E9B00FF49041}"/>
          </ac:picMkLst>
        </pc:picChg>
        <pc:picChg chg="add del mod">
          <ac:chgData name="Per-Erik Daviknes" userId="8fb6fd60-6fd3-4f2a-a9f1-d10dacb2b4e2" providerId="ADAL" clId="{D6528559-C300-4AD6-9FFD-9AE0423DB247}" dt="2019-03-19T12:50:10" v="25" actId="478"/>
          <ac:picMkLst>
            <pc:docMk/>
            <pc:sldMk cId="2849762227" sldId="286"/>
            <ac:picMk id="14" creationId="{2D35F3BB-9010-40D6-8A1B-99E18E330B7A}"/>
          </ac:picMkLst>
        </pc:picChg>
        <pc:picChg chg="add del mod">
          <ac:chgData name="Per-Erik Daviknes" userId="8fb6fd60-6fd3-4f2a-a9f1-d10dacb2b4e2" providerId="ADAL" clId="{D6528559-C300-4AD6-9FFD-9AE0423DB247}" dt="2019-03-19T12:53:31.295" v="75"/>
          <ac:picMkLst>
            <pc:docMk/>
            <pc:sldMk cId="2849762227" sldId="286"/>
            <ac:picMk id="16" creationId="{83D10CC5-76CC-4562-BD4E-3D35F7C0CC8E}"/>
          </ac:picMkLst>
        </pc:picChg>
        <pc:picChg chg="add del mod">
          <ac:chgData name="Per-Erik Daviknes" userId="8fb6fd60-6fd3-4f2a-a9f1-d10dacb2b4e2" providerId="ADAL" clId="{D6528559-C300-4AD6-9FFD-9AE0423DB247}" dt="2019-03-19T12:53:31.295" v="75"/>
          <ac:picMkLst>
            <pc:docMk/>
            <pc:sldMk cId="2849762227" sldId="286"/>
            <ac:picMk id="18" creationId="{CD2FC5F2-F2C3-4956-9AD8-4738140C6C21}"/>
          </ac:picMkLst>
        </pc:picChg>
        <pc:picChg chg="add del mod">
          <ac:chgData name="Per-Erik Daviknes" userId="8fb6fd60-6fd3-4f2a-a9f1-d10dacb2b4e2" providerId="ADAL" clId="{D6528559-C300-4AD6-9FFD-9AE0423DB247}" dt="2019-03-19T12:51:20.602" v="43" actId="478"/>
          <ac:picMkLst>
            <pc:docMk/>
            <pc:sldMk cId="2849762227" sldId="286"/>
            <ac:picMk id="19" creationId="{4B7AF607-98E3-4BE8-BF99-C1A9E1FA97D4}"/>
          </ac:picMkLst>
        </pc:picChg>
        <pc:picChg chg="add del mod">
          <ac:chgData name="Per-Erik Daviknes" userId="8fb6fd60-6fd3-4f2a-a9f1-d10dacb2b4e2" providerId="ADAL" clId="{D6528559-C300-4AD6-9FFD-9AE0423DB247}" dt="2019-03-19T12:51:19.109" v="41" actId="478"/>
          <ac:picMkLst>
            <pc:docMk/>
            <pc:sldMk cId="2849762227" sldId="286"/>
            <ac:picMk id="20" creationId="{53486432-19FF-44D8-99CD-B03CAD1EEF42}"/>
          </ac:picMkLst>
        </pc:picChg>
        <pc:picChg chg="add del mod">
          <ac:chgData name="Per-Erik Daviknes" userId="8fb6fd60-6fd3-4f2a-a9f1-d10dacb2b4e2" providerId="ADAL" clId="{D6528559-C300-4AD6-9FFD-9AE0423DB247}" dt="2019-03-19T12:51:20.031" v="42" actId="478"/>
          <ac:picMkLst>
            <pc:docMk/>
            <pc:sldMk cId="2849762227" sldId="286"/>
            <ac:picMk id="21" creationId="{B7629441-C59C-4610-A5F6-C574E9541237}"/>
          </ac:picMkLst>
        </pc:picChg>
        <pc:picChg chg="add del mod">
          <ac:chgData name="Per-Erik Daviknes" userId="8fb6fd60-6fd3-4f2a-a9f1-d10dacb2b4e2" providerId="ADAL" clId="{D6528559-C300-4AD6-9FFD-9AE0423DB247}" dt="2019-03-19T12:51:24.175" v="48" actId="478"/>
          <ac:picMkLst>
            <pc:docMk/>
            <pc:sldMk cId="2849762227" sldId="286"/>
            <ac:picMk id="22" creationId="{CAB4B78C-F361-4683-9645-358BD9D240EB}"/>
          </ac:picMkLst>
        </pc:picChg>
        <pc:picChg chg="add del mod">
          <ac:chgData name="Per-Erik Daviknes" userId="8fb6fd60-6fd3-4f2a-a9f1-d10dacb2b4e2" providerId="ADAL" clId="{D6528559-C300-4AD6-9FFD-9AE0423DB247}" dt="2019-03-19T12:51:22.934" v="46" actId="478"/>
          <ac:picMkLst>
            <pc:docMk/>
            <pc:sldMk cId="2849762227" sldId="286"/>
            <ac:picMk id="23" creationId="{671C258C-EE85-4EFD-9FBB-4F513A4CE546}"/>
          </ac:picMkLst>
        </pc:picChg>
        <pc:picChg chg="add del mod">
          <ac:chgData name="Per-Erik Daviknes" userId="8fb6fd60-6fd3-4f2a-a9f1-d10dacb2b4e2" providerId="ADAL" clId="{D6528559-C300-4AD6-9FFD-9AE0423DB247}" dt="2019-03-19T12:51:23.505" v="47" actId="478"/>
          <ac:picMkLst>
            <pc:docMk/>
            <pc:sldMk cId="2849762227" sldId="286"/>
            <ac:picMk id="24" creationId="{89548CE3-6C6A-4D41-85AF-6C41AE54D977}"/>
          </ac:picMkLst>
        </pc:picChg>
        <pc:picChg chg="add del mod">
          <ac:chgData name="Per-Erik Daviknes" userId="8fb6fd60-6fd3-4f2a-a9f1-d10dacb2b4e2" providerId="ADAL" clId="{D6528559-C300-4AD6-9FFD-9AE0423DB247}" dt="2019-03-19T12:51:21.247" v="44" actId="478"/>
          <ac:picMkLst>
            <pc:docMk/>
            <pc:sldMk cId="2849762227" sldId="286"/>
            <ac:picMk id="25" creationId="{C6DF72A0-68EF-4D08-B65E-D6F899D58821}"/>
          </ac:picMkLst>
        </pc:picChg>
        <pc:picChg chg="add del mod">
          <ac:chgData name="Per-Erik Daviknes" userId="8fb6fd60-6fd3-4f2a-a9f1-d10dacb2b4e2" providerId="ADAL" clId="{D6528559-C300-4AD6-9FFD-9AE0423DB247}" dt="2019-03-19T12:51:21.796" v="45" actId="478"/>
          <ac:picMkLst>
            <pc:docMk/>
            <pc:sldMk cId="2849762227" sldId="286"/>
            <ac:picMk id="26" creationId="{F1079F6A-DC3C-4ADE-896D-1915FC0158DB}"/>
          </ac:picMkLst>
        </pc:picChg>
        <pc:picChg chg="add del mod">
          <ac:chgData name="Per-Erik Daviknes" userId="8fb6fd60-6fd3-4f2a-a9f1-d10dacb2b4e2" providerId="ADAL" clId="{D6528559-C300-4AD6-9FFD-9AE0423DB247}" dt="2019-03-19T12:53:31.295" v="75"/>
          <ac:picMkLst>
            <pc:docMk/>
            <pc:sldMk cId="2849762227" sldId="286"/>
            <ac:picMk id="27" creationId="{5E5EA7FE-BC03-4B46-A1DF-7FA64758CB97}"/>
          </ac:picMkLst>
        </pc:picChg>
        <pc:picChg chg="add del mod">
          <ac:chgData name="Per-Erik Daviknes" userId="8fb6fd60-6fd3-4f2a-a9f1-d10dacb2b4e2" providerId="ADAL" clId="{D6528559-C300-4AD6-9FFD-9AE0423DB247}" dt="2019-03-19T12:53:31.295" v="75"/>
          <ac:picMkLst>
            <pc:docMk/>
            <pc:sldMk cId="2849762227" sldId="286"/>
            <ac:picMk id="28" creationId="{1B376213-00FA-4864-AF33-0DA1B571AEC2}"/>
          </ac:picMkLst>
        </pc:picChg>
        <pc:picChg chg="add del mod">
          <ac:chgData name="Per-Erik Daviknes" userId="8fb6fd60-6fd3-4f2a-a9f1-d10dacb2b4e2" providerId="ADAL" clId="{D6528559-C300-4AD6-9FFD-9AE0423DB247}" dt="2019-03-19T12:53:31.295" v="75"/>
          <ac:picMkLst>
            <pc:docMk/>
            <pc:sldMk cId="2849762227" sldId="286"/>
            <ac:picMk id="29" creationId="{EA020217-1E5B-48E3-B1D4-335160BA3BB4}"/>
          </ac:picMkLst>
        </pc:picChg>
        <pc:picChg chg="add del mod">
          <ac:chgData name="Per-Erik Daviknes" userId="8fb6fd60-6fd3-4f2a-a9f1-d10dacb2b4e2" providerId="ADAL" clId="{D6528559-C300-4AD6-9FFD-9AE0423DB247}" dt="2019-03-19T12:53:31.295" v="75"/>
          <ac:picMkLst>
            <pc:docMk/>
            <pc:sldMk cId="2849762227" sldId="286"/>
            <ac:picMk id="30" creationId="{EDDF7CAE-FA48-4EE6-A7B7-8F54D32ECEAC}"/>
          </ac:picMkLst>
        </pc:picChg>
        <pc:picChg chg="add del mod">
          <ac:chgData name="Per-Erik Daviknes" userId="8fb6fd60-6fd3-4f2a-a9f1-d10dacb2b4e2" providerId="ADAL" clId="{D6528559-C300-4AD6-9FFD-9AE0423DB247}" dt="2019-03-19T12:53:31.295" v="75"/>
          <ac:picMkLst>
            <pc:docMk/>
            <pc:sldMk cId="2849762227" sldId="286"/>
            <ac:picMk id="31" creationId="{18736A86-67DD-49BA-BF33-FB1E7C997F00}"/>
          </ac:picMkLst>
        </pc:picChg>
        <pc:picChg chg="add del mod">
          <ac:chgData name="Per-Erik Daviknes" userId="8fb6fd60-6fd3-4f2a-a9f1-d10dacb2b4e2" providerId="ADAL" clId="{D6528559-C300-4AD6-9FFD-9AE0423DB247}" dt="2019-03-19T12:53:31.295" v="75"/>
          <ac:picMkLst>
            <pc:docMk/>
            <pc:sldMk cId="2849762227" sldId="286"/>
            <ac:picMk id="32" creationId="{20133D16-4963-4856-A90B-A61CE407B0F6}"/>
          </ac:picMkLst>
        </pc:picChg>
        <pc:picChg chg="add del mod">
          <ac:chgData name="Per-Erik Daviknes" userId="8fb6fd60-6fd3-4f2a-a9f1-d10dacb2b4e2" providerId="ADAL" clId="{D6528559-C300-4AD6-9FFD-9AE0423DB247}" dt="2019-03-19T12:53:31.295" v="75"/>
          <ac:picMkLst>
            <pc:docMk/>
            <pc:sldMk cId="2849762227" sldId="286"/>
            <ac:picMk id="33" creationId="{DA9542CE-BD87-4F42-A3EB-0D73D8D54CB9}"/>
          </ac:picMkLst>
        </pc:picChg>
        <pc:picChg chg="add del mod">
          <ac:chgData name="Per-Erik Daviknes" userId="8fb6fd60-6fd3-4f2a-a9f1-d10dacb2b4e2" providerId="ADAL" clId="{D6528559-C300-4AD6-9FFD-9AE0423DB247}" dt="2019-03-19T12:53:31.295" v="75"/>
          <ac:picMkLst>
            <pc:docMk/>
            <pc:sldMk cId="2849762227" sldId="286"/>
            <ac:picMk id="34" creationId="{F4EE631B-768D-44DD-A16E-F1DCF392E479}"/>
          </ac:picMkLst>
        </pc:picChg>
        <pc:picChg chg="add del mod">
          <ac:chgData name="Per-Erik Daviknes" userId="8fb6fd60-6fd3-4f2a-a9f1-d10dacb2b4e2" providerId="ADAL" clId="{D6528559-C300-4AD6-9FFD-9AE0423DB247}" dt="2019-03-19T12:54:07.022" v="82"/>
          <ac:picMkLst>
            <pc:docMk/>
            <pc:sldMk cId="2849762227" sldId="286"/>
            <ac:picMk id="37" creationId="{086AFDF6-EC83-4E32-965D-CB229FE02F81}"/>
          </ac:picMkLst>
        </pc:picChg>
        <pc:picChg chg="add del mod">
          <ac:chgData name="Per-Erik Daviknes" userId="8fb6fd60-6fd3-4f2a-a9f1-d10dacb2b4e2" providerId="ADAL" clId="{D6528559-C300-4AD6-9FFD-9AE0423DB247}" dt="2019-03-19T12:54:07.022" v="82"/>
          <ac:picMkLst>
            <pc:docMk/>
            <pc:sldMk cId="2849762227" sldId="286"/>
            <ac:picMk id="38" creationId="{02F2356A-BA3E-44F6-8997-00198859DC0D}"/>
          </ac:picMkLst>
        </pc:picChg>
        <pc:picChg chg="add del mod">
          <ac:chgData name="Per-Erik Daviknes" userId="8fb6fd60-6fd3-4f2a-a9f1-d10dacb2b4e2" providerId="ADAL" clId="{D6528559-C300-4AD6-9FFD-9AE0423DB247}" dt="2019-03-19T12:54:07.022" v="82"/>
          <ac:picMkLst>
            <pc:docMk/>
            <pc:sldMk cId="2849762227" sldId="286"/>
            <ac:picMk id="39" creationId="{5BA11300-38FE-4DAF-BB3E-86C3F4124F7F}"/>
          </ac:picMkLst>
        </pc:picChg>
        <pc:picChg chg="add del mod">
          <ac:chgData name="Per-Erik Daviknes" userId="8fb6fd60-6fd3-4f2a-a9f1-d10dacb2b4e2" providerId="ADAL" clId="{D6528559-C300-4AD6-9FFD-9AE0423DB247}" dt="2019-03-19T12:54:07.022" v="82"/>
          <ac:picMkLst>
            <pc:docMk/>
            <pc:sldMk cId="2849762227" sldId="286"/>
            <ac:picMk id="40" creationId="{1FD45044-D252-40BD-B336-5449D8704CC7}"/>
          </ac:picMkLst>
        </pc:picChg>
        <pc:picChg chg="add del mod">
          <ac:chgData name="Per-Erik Daviknes" userId="8fb6fd60-6fd3-4f2a-a9f1-d10dacb2b4e2" providerId="ADAL" clId="{D6528559-C300-4AD6-9FFD-9AE0423DB247}" dt="2019-03-19T12:54:07.022" v="82"/>
          <ac:picMkLst>
            <pc:docMk/>
            <pc:sldMk cId="2849762227" sldId="286"/>
            <ac:picMk id="41" creationId="{293A9C61-0F45-4CF8-BD1D-0CE8A3F40F90}"/>
          </ac:picMkLst>
        </pc:picChg>
        <pc:picChg chg="add del mod">
          <ac:chgData name="Per-Erik Daviknes" userId="8fb6fd60-6fd3-4f2a-a9f1-d10dacb2b4e2" providerId="ADAL" clId="{D6528559-C300-4AD6-9FFD-9AE0423DB247}" dt="2019-03-19T12:54:07.022" v="82"/>
          <ac:picMkLst>
            <pc:docMk/>
            <pc:sldMk cId="2849762227" sldId="286"/>
            <ac:picMk id="42" creationId="{AD422B4B-F98A-4754-B585-8B70EF1A23F3}"/>
          </ac:picMkLst>
        </pc:picChg>
        <pc:picChg chg="add del mod">
          <ac:chgData name="Per-Erik Daviknes" userId="8fb6fd60-6fd3-4f2a-a9f1-d10dacb2b4e2" providerId="ADAL" clId="{D6528559-C300-4AD6-9FFD-9AE0423DB247}" dt="2019-03-19T12:54:07.022" v="82"/>
          <ac:picMkLst>
            <pc:docMk/>
            <pc:sldMk cId="2849762227" sldId="286"/>
            <ac:picMk id="43" creationId="{95565A7F-D50E-4C2D-A708-BC9F3E261C93}"/>
          </ac:picMkLst>
        </pc:picChg>
        <pc:picChg chg="add del mod">
          <ac:chgData name="Per-Erik Daviknes" userId="8fb6fd60-6fd3-4f2a-a9f1-d10dacb2b4e2" providerId="ADAL" clId="{D6528559-C300-4AD6-9FFD-9AE0423DB247}" dt="2019-03-19T12:54:07.022" v="82"/>
          <ac:picMkLst>
            <pc:docMk/>
            <pc:sldMk cId="2849762227" sldId="286"/>
            <ac:picMk id="44" creationId="{13FE807B-B78B-4234-A9ED-38EDBF9FC442}"/>
          </ac:picMkLst>
        </pc:picChg>
        <pc:picChg chg="add del mod">
          <ac:chgData name="Per-Erik Daviknes" userId="8fb6fd60-6fd3-4f2a-a9f1-d10dacb2b4e2" providerId="ADAL" clId="{D6528559-C300-4AD6-9FFD-9AE0423DB247}" dt="2019-03-19T12:54:07.022" v="82"/>
          <ac:picMkLst>
            <pc:docMk/>
            <pc:sldMk cId="2849762227" sldId="286"/>
            <ac:picMk id="45" creationId="{9E5162ED-0C14-4D70-90E9-601F5F3817F2}"/>
          </ac:picMkLst>
        </pc:picChg>
        <pc:picChg chg="add del mod">
          <ac:chgData name="Per-Erik Daviknes" userId="8fb6fd60-6fd3-4f2a-a9f1-d10dacb2b4e2" providerId="ADAL" clId="{D6528559-C300-4AD6-9FFD-9AE0423DB247}" dt="2019-03-19T12:54:07.022" v="82"/>
          <ac:picMkLst>
            <pc:docMk/>
            <pc:sldMk cId="2849762227" sldId="286"/>
            <ac:picMk id="46" creationId="{29B4A32E-534C-48D7-A40D-663A5D804EAE}"/>
          </ac:picMkLst>
        </pc:picChg>
        <pc:picChg chg="add del mod">
          <ac:chgData name="Per-Erik Daviknes" userId="8fb6fd60-6fd3-4f2a-a9f1-d10dacb2b4e2" providerId="ADAL" clId="{D6528559-C300-4AD6-9FFD-9AE0423DB247}" dt="2019-03-19T13:19:54.456" v="88"/>
          <ac:picMkLst>
            <pc:docMk/>
            <pc:sldMk cId="2849762227" sldId="286"/>
            <ac:picMk id="48" creationId="{406ECA23-F1AF-43F9-BB47-C0D460C5ED35}"/>
          </ac:picMkLst>
        </pc:picChg>
        <pc:picChg chg="add del mod">
          <ac:chgData name="Per-Erik Daviknes" userId="8fb6fd60-6fd3-4f2a-a9f1-d10dacb2b4e2" providerId="ADAL" clId="{D6528559-C300-4AD6-9FFD-9AE0423DB247}" dt="2019-03-19T13:19:54.456" v="88"/>
          <ac:picMkLst>
            <pc:docMk/>
            <pc:sldMk cId="2849762227" sldId="286"/>
            <ac:picMk id="49" creationId="{B236DDC8-2900-44FB-AEA8-604EA63F273D}"/>
          </ac:picMkLst>
        </pc:picChg>
        <pc:picChg chg="add del mod">
          <ac:chgData name="Per-Erik Daviknes" userId="8fb6fd60-6fd3-4f2a-a9f1-d10dacb2b4e2" providerId="ADAL" clId="{D6528559-C300-4AD6-9FFD-9AE0423DB247}" dt="2019-03-19T13:19:54.456" v="88"/>
          <ac:picMkLst>
            <pc:docMk/>
            <pc:sldMk cId="2849762227" sldId="286"/>
            <ac:picMk id="50" creationId="{2BD3AF88-2698-4274-8BC3-5C7B8CB0A0C4}"/>
          </ac:picMkLst>
        </pc:picChg>
        <pc:picChg chg="add del mod">
          <ac:chgData name="Per-Erik Daviknes" userId="8fb6fd60-6fd3-4f2a-a9f1-d10dacb2b4e2" providerId="ADAL" clId="{D6528559-C300-4AD6-9FFD-9AE0423DB247}" dt="2019-03-19T13:19:54.456" v="88"/>
          <ac:picMkLst>
            <pc:docMk/>
            <pc:sldMk cId="2849762227" sldId="286"/>
            <ac:picMk id="51" creationId="{7A276DA4-538D-46B9-BDE5-BF9B5244E0F9}"/>
          </ac:picMkLst>
        </pc:picChg>
        <pc:picChg chg="add del mod">
          <ac:chgData name="Per-Erik Daviknes" userId="8fb6fd60-6fd3-4f2a-a9f1-d10dacb2b4e2" providerId="ADAL" clId="{D6528559-C300-4AD6-9FFD-9AE0423DB247}" dt="2019-03-19T13:19:54.456" v="88"/>
          <ac:picMkLst>
            <pc:docMk/>
            <pc:sldMk cId="2849762227" sldId="286"/>
            <ac:picMk id="52" creationId="{16CF761E-DBE1-4219-9928-7399105AE395}"/>
          </ac:picMkLst>
        </pc:picChg>
        <pc:picChg chg="add del mod">
          <ac:chgData name="Per-Erik Daviknes" userId="8fb6fd60-6fd3-4f2a-a9f1-d10dacb2b4e2" providerId="ADAL" clId="{D6528559-C300-4AD6-9FFD-9AE0423DB247}" dt="2019-03-19T13:19:54.456" v="88"/>
          <ac:picMkLst>
            <pc:docMk/>
            <pc:sldMk cId="2849762227" sldId="286"/>
            <ac:picMk id="53" creationId="{E1C07338-A407-4CAE-AA5E-4A7C404FD02B}"/>
          </ac:picMkLst>
        </pc:picChg>
        <pc:picChg chg="add del mod">
          <ac:chgData name="Per-Erik Daviknes" userId="8fb6fd60-6fd3-4f2a-a9f1-d10dacb2b4e2" providerId="ADAL" clId="{D6528559-C300-4AD6-9FFD-9AE0423DB247}" dt="2019-03-19T13:19:54.456" v="88"/>
          <ac:picMkLst>
            <pc:docMk/>
            <pc:sldMk cId="2849762227" sldId="286"/>
            <ac:picMk id="54" creationId="{1F2877B9-D42B-4236-9B71-D7DE671580F3}"/>
          </ac:picMkLst>
        </pc:picChg>
        <pc:picChg chg="add del mod">
          <ac:chgData name="Per-Erik Daviknes" userId="8fb6fd60-6fd3-4f2a-a9f1-d10dacb2b4e2" providerId="ADAL" clId="{D6528559-C300-4AD6-9FFD-9AE0423DB247}" dt="2019-03-19T13:19:54.456" v="88"/>
          <ac:picMkLst>
            <pc:docMk/>
            <pc:sldMk cId="2849762227" sldId="286"/>
            <ac:picMk id="55" creationId="{F9A4AAC7-FCCB-4399-9D40-9B31793D31E2}"/>
          </ac:picMkLst>
        </pc:picChg>
        <pc:picChg chg="add del mod">
          <ac:chgData name="Per-Erik Daviknes" userId="8fb6fd60-6fd3-4f2a-a9f1-d10dacb2b4e2" providerId="ADAL" clId="{D6528559-C300-4AD6-9FFD-9AE0423DB247}" dt="2019-03-19T13:19:54.456" v="88"/>
          <ac:picMkLst>
            <pc:docMk/>
            <pc:sldMk cId="2849762227" sldId="286"/>
            <ac:picMk id="56" creationId="{26F8B647-D5EE-4D87-9BD8-71BB5D44159B}"/>
          </ac:picMkLst>
        </pc:picChg>
        <pc:picChg chg="add del mod">
          <ac:chgData name="Per-Erik Daviknes" userId="8fb6fd60-6fd3-4f2a-a9f1-d10dacb2b4e2" providerId="ADAL" clId="{D6528559-C300-4AD6-9FFD-9AE0423DB247}" dt="2019-03-19T13:19:54.456" v="88"/>
          <ac:picMkLst>
            <pc:docMk/>
            <pc:sldMk cId="2849762227" sldId="286"/>
            <ac:picMk id="57" creationId="{4F980036-B3D6-48B8-8600-C93D85E1689C}"/>
          </ac:picMkLst>
        </pc:picChg>
        <pc:picChg chg="add mod">
          <ac:chgData name="Per-Erik Daviknes" userId="8fb6fd60-6fd3-4f2a-a9f1-d10dacb2b4e2" providerId="ADAL" clId="{D6528559-C300-4AD6-9FFD-9AE0423DB247}" dt="2019-03-19T13:23:06.106" v="113" actId="1076"/>
          <ac:picMkLst>
            <pc:docMk/>
            <pc:sldMk cId="2849762227" sldId="286"/>
            <ac:picMk id="59" creationId="{35EF2AA0-45F4-4704-9672-6E3525176B83}"/>
          </ac:picMkLst>
        </pc:picChg>
        <pc:picChg chg="add mod">
          <ac:chgData name="Per-Erik Daviknes" userId="8fb6fd60-6fd3-4f2a-a9f1-d10dacb2b4e2" providerId="ADAL" clId="{D6528559-C300-4AD6-9FFD-9AE0423DB247}" dt="2019-03-19T13:23:06.106" v="113" actId="1076"/>
          <ac:picMkLst>
            <pc:docMk/>
            <pc:sldMk cId="2849762227" sldId="286"/>
            <ac:picMk id="60" creationId="{7024E585-484A-4EDB-B2DB-905622D3B366}"/>
          </ac:picMkLst>
        </pc:picChg>
        <pc:picChg chg="add mod">
          <ac:chgData name="Per-Erik Daviknes" userId="8fb6fd60-6fd3-4f2a-a9f1-d10dacb2b4e2" providerId="ADAL" clId="{D6528559-C300-4AD6-9FFD-9AE0423DB247}" dt="2019-03-19T13:23:06.106" v="113" actId="1076"/>
          <ac:picMkLst>
            <pc:docMk/>
            <pc:sldMk cId="2849762227" sldId="286"/>
            <ac:picMk id="61" creationId="{928DC5DA-A2AE-4FEC-AD60-76AEA6EDFC65}"/>
          </ac:picMkLst>
        </pc:picChg>
        <pc:picChg chg="add mod">
          <ac:chgData name="Per-Erik Daviknes" userId="8fb6fd60-6fd3-4f2a-a9f1-d10dacb2b4e2" providerId="ADAL" clId="{D6528559-C300-4AD6-9FFD-9AE0423DB247}" dt="2019-03-19T13:23:06.106" v="113" actId="1076"/>
          <ac:picMkLst>
            <pc:docMk/>
            <pc:sldMk cId="2849762227" sldId="286"/>
            <ac:picMk id="62" creationId="{B4CB6BE1-BBC5-4089-85AE-54DEE1E8E099}"/>
          </ac:picMkLst>
        </pc:picChg>
        <pc:picChg chg="add mod">
          <ac:chgData name="Per-Erik Daviknes" userId="8fb6fd60-6fd3-4f2a-a9f1-d10dacb2b4e2" providerId="ADAL" clId="{D6528559-C300-4AD6-9FFD-9AE0423DB247}" dt="2019-03-19T13:23:06.106" v="113" actId="1076"/>
          <ac:picMkLst>
            <pc:docMk/>
            <pc:sldMk cId="2849762227" sldId="286"/>
            <ac:picMk id="63" creationId="{4BF7DC4A-F71A-4287-A238-9A8DD969EEFC}"/>
          </ac:picMkLst>
        </pc:picChg>
        <pc:picChg chg="add mod">
          <ac:chgData name="Per-Erik Daviknes" userId="8fb6fd60-6fd3-4f2a-a9f1-d10dacb2b4e2" providerId="ADAL" clId="{D6528559-C300-4AD6-9FFD-9AE0423DB247}" dt="2019-03-19T13:23:06.106" v="113" actId="1076"/>
          <ac:picMkLst>
            <pc:docMk/>
            <pc:sldMk cId="2849762227" sldId="286"/>
            <ac:picMk id="64" creationId="{3CA79CCF-A8B0-4C6F-B359-A1C63A2F1FCA}"/>
          </ac:picMkLst>
        </pc:picChg>
        <pc:picChg chg="add mod">
          <ac:chgData name="Per-Erik Daviknes" userId="8fb6fd60-6fd3-4f2a-a9f1-d10dacb2b4e2" providerId="ADAL" clId="{D6528559-C300-4AD6-9FFD-9AE0423DB247}" dt="2019-03-19T13:23:06.106" v="113" actId="1076"/>
          <ac:picMkLst>
            <pc:docMk/>
            <pc:sldMk cId="2849762227" sldId="286"/>
            <ac:picMk id="65" creationId="{06DAB7EA-CB09-4152-BA03-AC1071964D2F}"/>
          </ac:picMkLst>
        </pc:picChg>
        <pc:picChg chg="add mod">
          <ac:chgData name="Per-Erik Daviknes" userId="8fb6fd60-6fd3-4f2a-a9f1-d10dacb2b4e2" providerId="ADAL" clId="{D6528559-C300-4AD6-9FFD-9AE0423DB247}" dt="2019-03-19T13:23:06.106" v="113" actId="1076"/>
          <ac:picMkLst>
            <pc:docMk/>
            <pc:sldMk cId="2849762227" sldId="286"/>
            <ac:picMk id="66" creationId="{E1CCC931-92B8-43D1-8EE2-0E5CE736C5D7}"/>
          </ac:picMkLst>
        </pc:picChg>
        <pc:picChg chg="add mod">
          <ac:chgData name="Per-Erik Daviknes" userId="8fb6fd60-6fd3-4f2a-a9f1-d10dacb2b4e2" providerId="ADAL" clId="{D6528559-C300-4AD6-9FFD-9AE0423DB247}" dt="2019-03-19T13:23:06.106" v="113" actId="1076"/>
          <ac:picMkLst>
            <pc:docMk/>
            <pc:sldMk cId="2849762227" sldId="286"/>
            <ac:picMk id="67" creationId="{DE1FEDC5-0563-4BA8-ABEF-1FA25E9748E1}"/>
          </ac:picMkLst>
        </pc:picChg>
        <pc:picChg chg="add mod">
          <ac:chgData name="Per-Erik Daviknes" userId="8fb6fd60-6fd3-4f2a-a9f1-d10dacb2b4e2" providerId="ADAL" clId="{D6528559-C300-4AD6-9FFD-9AE0423DB247}" dt="2019-03-19T13:23:06.106" v="113" actId="1076"/>
          <ac:picMkLst>
            <pc:docMk/>
            <pc:sldMk cId="2849762227" sldId="286"/>
            <ac:picMk id="68" creationId="{C5809625-2FD2-4C6A-B39D-1E19D23760C1}"/>
          </ac:picMkLst>
        </pc:picChg>
      </pc:sldChg>
      <pc:sldChg chg="addSp delSp modSp add mod modNotesTx">
        <pc:chgData name="Per-Erik Daviknes" userId="8fb6fd60-6fd3-4f2a-a9f1-d10dacb2b4e2" providerId="ADAL" clId="{D6528559-C300-4AD6-9FFD-9AE0423DB247}" dt="2019-03-25T09:48:07.450" v="6372" actId="1076"/>
        <pc:sldMkLst>
          <pc:docMk/>
          <pc:sldMk cId="3760272262" sldId="287"/>
        </pc:sldMkLst>
        <pc:spChg chg="del mod">
          <ac:chgData name="Per-Erik Daviknes" userId="8fb6fd60-6fd3-4f2a-a9f1-d10dacb2b4e2" providerId="ADAL" clId="{D6528559-C300-4AD6-9FFD-9AE0423DB247}" dt="2019-03-19T13:33:50.236" v="338" actId="478"/>
          <ac:spMkLst>
            <pc:docMk/>
            <pc:sldMk cId="3760272262" sldId="287"/>
            <ac:spMk id="2" creationId="{39E1D3C7-2C43-4CDF-B728-8E177490CE21}"/>
          </ac:spMkLst>
        </pc:spChg>
        <pc:spChg chg="del">
          <ac:chgData name="Per-Erik Daviknes" userId="8fb6fd60-6fd3-4f2a-a9f1-d10dacb2b4e2" providerId="ADAL" clId="{D6528559-C300-4AD6-9FFD-9AE0423DB247}" dt="2019-03-19T13:30:00.423" v="295"/>
          <ac:spMkLst>
            <pc:docMk/>
            <pc:sldMk cId="3760272262" sldId="287"/>
            <ac:spMk id="3" creationId="{20254505-58E2-435D-B3B5-C261AFF3F2F9}"/>
          </ac:spMkLst>
        </pc:spChg>
        <pc:spChg chg="add del mod">
          <ac:chgData name="Per-Erik Daviknes" userId="8fb6fd60-6fd3-4f2a-a9f1-d10dacb2b4e2" providerId="ADAL" clId="{D6528559-C300-4AD6-9FFD-9AE0423DB247}" dt="2019-03-19T13:33:59.355" v="341"/>
          <ac:spMkLst>
            <pc:docMk/>
            <pc:sldMk cId="3760272262" sldId="287"/>
            <ac:spMk id="8" creationId="{DD9D567A-D370-4FA7-8D05-53E75B6B7691}"/>
          </ac:spMkLst>
        </pc:spChg>
        <pc:spChg chg="add mod">
          <ac:chgData name="Per-Erik Daviknes" userId="8fb6fd60-6fd3-4f2a-a9f1-d10dacb2b4e2" providerId="ADAL" clId="{D6528559-C300-4AD6-9FFD-9AE0423DB247}" dt="2019-03-25T09:48:07.450" v="6372" actId="1076"/>
          <ac:spMkLst>
            <pc:docMk/>
            <pc:sldMk cId="3760272262" sldId="287"/>
            <ac:spMk id="9" creationId="{DE99F506-7E1D-48E0-A453-EC2B374958DC}"/>
          </ac:spMkLst>
        </pc:spChg>
        <pc:graphicFrameChg chg="add mod">
          <ac:chgData name="Per-Erik Daviknes" userId="8fb6fd60-6fd3-4f2a-a9f1-d10dacb2b4e2" providerId="ADAL" clId="{D6528559-C300-4AD6-9FFD-9AE0423DB247}" dt="2019-03-25T09:47:18.686" v="6306" actId="1076"/>
          <ac:graphicFrameMkLst>
            <pc:docMk/>
            <pc:sldMk cId="3760272262" sldId="287"/>
            <ac:graphicFrameMk id="7" creationId="{080B993F-A3CE-4C2C-ADE9-4D7FCD733C45}"/>
          </ac:graphicFrameMkLst>
        </pc:graphicFrameChg>
        <pc:graphicFrameChg chg="add mod">
          <ac:chgData name="Per-Erik Daviknes" userId="8fb6fd60-6fd3-4f2a-a9f1-d10dacb2b4e2" providerId="ADAL" clId="{D6528559-C300-4AD6-9FFD-9AE0423DB247}" dt="2019-03-25T09:47:55.819" v="6371" actId="1076"/>
          <ac:graphicFrameMkLst>
            <pc:docMk/>
            <pc:sldMk cId="3760272262" sldId="287"/>
            <ac:graphicFrameMk id="10" creationId="{8582B37A-33AB-46B2-BEAF-EFA0F96491ED}"/>
          </ac:graphicFrameMkLst>
        </pc:graphicFrameChg>
        <pc:picChg chg="add mod">
          <ac:chgData name="Per-Erik Daviknes" userId="8fb6fd60-6fd3-4f2a-a9f1-d10dacb2b4e2" providerId="ADAL" clId="{D6528559-C300-4AD6-9FFD-9AE0423DB247}" dt="2019-03-25T09:47:46.829" v="6370" actId="29295"/>
          <ac:picMkLst>
            <pc:docMk/>
            <pc:sldMk cId="3760272262" sldId="287"/>
            <ac:picMk id="4" creationId="{26535E5F-06A4-457F-93B1-5DCE6EF8CFD5}"/>
          </ac:picMkLst>
        </pc:picChg>
      </pc:sldChg>
      <pc:sldChg chg="addSp modSp modNotesTx">
        <pc:chgData name="Per-Erik Daviknes" userId="8fb6fd60-6fd3-4f2a-a9f1-d10dacb2b4e2" providerId="ADAL" clId="{D6528559-C300-4AD6-9FFD-9AE0423DB247}" dt="2019-03-25T09:35:45.057" v="6009" actId="2711"/>
        <pc:sldMkLst>
          <pc:docMk/>
          <pc:sldMk cId="1736995459" sldId="288"/>
        </pc:sldMkLst>
        <pc:spChg chg="mod">
          <ac:chgData name="Per-Erik Daviknes" userId="8fb6fd60-6fd3-4f2a-a9f1-d10dacb2b4e2" providerId="ADAL" clId="{D6528559-C300-4AD6-9FFD-9AE0423DB247}" dt="2019-03-25T09:35:39.202" v="6008" actId="2711"/>
          <ac:spMkLst>
            <pc:docMk/>
            <pc:sldMk cId="1736995459" sldId="288"/>
            <ac:spMk id="2" creationId="{893821A3-D854-4DB2-9A91-9BA2DBF4F6CB}"/>
          </ac:spMkLst>
        </pc:spChg>
        <pc:spChg chg="mod">
          <ac:chgData name="Per-Erik Daviknes" userId="8fb6fd60-6fd3-4f2a-a9f1-d10dacb2b4e2" providerId="ADAL" clId="{D6528559-C300-4AD6-9FFD-9AE0423DB247}" dt="2019-03-25T09:35:45.057" v="6009" actId="2711"/>
          <ac:spMkLst>
            <pc:docMk/>
            <pc:sldMk cId="1736995459" sldId="288"/>
            <ac:spMk id="3" creationId="{2ED7FAEB-11BA-43DC-971F-69F25F51D2D5}"/>
          </ac:spMkLst>
        </pc:spChg>
        <pc:picChg chg="add mod">
          <ac:chgData name="Per-Erik Daviknes" userId="8fb6fd60-6fd3-4f2a-a9f1-d10dacb2b4e2" providerId="ADAL" clId="{D6528559-C300-4AD6-9FFD-9AE0423DB247}" dt="2019-03-19T20:40:55.886" v="2901" actId="1076"/>
          <ac:picMkLst>
            <pc:docMk/>
            <pc:sldMk cId="1736995459" sldId="288"/>
            <ac:picMk id="4" creationId="{EF1C82D4-AD0F-4404-A251-1E21B7F748FA}"/>
          </ac:picMkLst>
        </pc:picChg>
      </pc:sldChg>
      <pc:sldChg chg="addSp delSp modSp add modNotesTx">
        <pc:chgData name="Per-Erik Daviknes" userId="8fb6fd60-6fd3-4f2a-a9f1-d10dacb2b4e2" providerId="ADAL" clId="{D6528559-C300-4AD6-9FFD-9AE0423DB247}" dt="2019-03-25T09:45:51.793" v="6289" actId="1076"/>
        <pc:sldMkLst>
          <pc:docMk/>
          <pc:sldMk cId="2284215384" sldId="289"/>
        </pc:sldMkLst>
        <pc:spChg chg="add del mod">
          <ac:chgData name="Per-Erik Daviknes" userId="8fb6fd60-6fd3-4f2a-a9f1-d10dacb2b4e2" providerId="ADAL" clId="{D6528559-C300-4AD6-9FFD-9AE0423DB247}" dt="2019-03-19T13:44:25.452" v="379" actId="478"/>
          <ac:spMkLst>
            <pc:docMk/>
            <pc:sldMk cId="2284215384" sldId="289"/>
            <ac:spMk id="5" creationId="{675BA0D6-EF0D-4347-B86A-67DE7D154629}"/>
          </ac:spMkLst>
        </pc:spChg>
        <pc:spChg chg="mod">
          <ac:chgData name="Per-Erik Daviknes" userId="8fb6fd60-6fd3-4f2a-a9f1-d10dacb2b4e2" providerId="ADAL" clId="{D6528559-C300-4AD6-9FFD-9AE0423DB247}" dt="2019-03-25T09:45:51.793" v="6289" actId="1076"/>
          <ac:spMkLst>
            <pc:docMk/>
            <pc:sldMk cId="2284215384" sldId="289"/>
            <ac:spMk id="9" creationId="{DE99F506-7E1D-48E0-A453-EC2B374958DC}"/>
          </ac:spMkLst>
        </pc:spChg>
        <pc:graphicFrameChg chg="mod">
          <ac:chgData name="Per-Erik Daviknes" userId="8fb6fd60-6fd3-4f2a-a9f1-d10dacb2b4e2" providerId="ADAL" clId="{D6528559-C300-4AD6-9FFD-9AE0423DB247}" dt="2019-03-25T09:45:46.752" v="6288" actId="1076"/>
          <ac:graphicFrameMkLst>
            <pc:docMk/>
            <pc:sldMk cId="2284215384" sldId="289"/>
            <ac:graphicFrameMk id="7" creationId="{080B993F-A3CE-4C2C-ADE9-4D7FCD733C45}"/>
          </ac:graphicFrameMkLst>
        </pc:graphicFrameChg>
        <pc:picChg chg="add mod ord">
          <ac:chgData name="Per-Erik Daviknes" userId="8fb6fd60-6fd3-4f2a-a9f1-d10dacb2b4e2" providerId="ADAL" clId="{D6528559-C300-4AD6-9FFD-9AE0423DB247}" dt="2019-03-25T09:45:35.562" v="6286" actId="167"/>
          <ac:picMkLst>
            <pc:docMk/>
            <pc:sldMk cId="2284215384" sldId="289"/>
            <ac:picMk id="2" creationId="{151B9B36-DCFC-4576-9DA6-7D70592D0C67}"/>
          </ac:picMkLst>
        </pc:picChg>
        <pc:picChg chg="del">
          <ac:chgData name="Per-Erik Daviknes" userId="8fb6fd60-6fd3-4f2a-a9f1-d10dacb2b4e2" providerId="ADAL" clId="{D6528559-C300-4AD6-9FFD-9AE0423DB247}" dt="2019-03-19T13:44:00.039" v="374" actId="478"/>
          <ac:picMkLst>
            <pc:docMk/>
            <pc:sldMk cId="2284215384" sldId="289"/>
            <ac:picMk id="4" creationId="{26535E5F-06A4-457F-93B1-5DCE6EF8CFD5}"/>
          </ac:picMkLst>
        </pc:picChg>
      </pc:sldChg>
      <pc:sldChg chg="addSp delSp modSp add">
        <pc:chgData name="Per-Erik Daviknes" userId="8fb6fd60-6fd3-4f2a-a9f1-d10dacb2b4e2" providerId="ADAL" clId="{D6528559-C300-4AD6-9FFD-9AE0423DB247}" dt="2019-03-25T09:46:37.104" v="6303" actId="29295"/>
        <pc:sldMkLst>
          <pc:docMk/>
          <pc:sldMk cId="1848169855" sldId="290"/>
        </pc:sldMkLst>
        <pc:spChg chg="mod">
          <ac:chgData name="Per-Erik Daviknes" userId="8fb6fd60-6fd3-4f2a-a9f1-d10dacb2b4e2" providerId="ADAL" clId="{D6528559-C300-4AD6-9FFD-9AE0423DB247}" dt="2019-03-25T09:44:30.096" v="6216" actId="1076"/>
          <ac:spMkLst>
            <pc:docMk/>
            <pc:sldMk cId="1848169855" sldId="290"/>
            <ac:spMk id="2" creationId="{B0F6D4A7-5CE3-43AB-82A6-97E5FFD62F57}"/>
          </ac:spMkLst>
        </pc:spChg>
        <pc:spChg chg="del">
          <ac:chgData name="Per-Erik Daviknes" userId="8fb6fd60-6fd3-4f2a-a9f1-d10dacb2b4e2" providerId="ADAL" clId="{D6528559-C300-4AD6-9FFD-9AE0423DB247}" dt="2019-03-19T13:46:13.363" v="386" actId="478"/>
          <ac:spMkLst>
            <pc:docMk/>
            <pc:sldMk cId="1848169855" sldId="290"/>
            <ac:spMk id="3" creationId="{40A9BDAD-5304-41BB-A92A-A9D1ACB6E817}"/>
          </ac:spMkLst>
        </pc:spChg>
        <pc:picChg chg="add mod ord">
          <ac:chgData name="Per-Erik Daviknes" userId="8fb6fd60-6fd3-4f2a-a9f1-d10dacb2b4e2" providerId="ADAL" clId="{D6528559-C300-4AD6-9FFD-9AE0423DB247}" dt="2019-03-25T09:46:37.104" v="6303" actId="29295"/>
          <ac:picMkLst>
            <pc:docMk/>
            <pc:sldMk cId="1848169855" sldId="290"/>
            <ac:picMk id="4" creationId="{213C1944-B57C-4641-B071-829FEA855A20}"/>
          </ac:picMkLst>
        </pc:picChg>
      </pc:sldChg>
      <pc:sldChg chg="addSp delSp modSp add modNotesTx">
        <pc:chgData name="Per-Erik Daviknes" userId="8fb6fd60-6fd3-4f2a-a9f1-d10dacb2b4e2" providerId="ADAL" clId="{D6528559-C300-4AD6-9FFD-9AE0423DB247}" dt="2019-03-25T09:37:19.694" v="6015" actId="2711"/>
        <pc:sldMkLst>
          <pc:docMk/>
          <pc:sldMk cId="1899986790" sldId="291"/>
        </pc:sldMkLst>
        <pc:spChg chg="mod">
          <ac:chgData name="Per-Erik Daviknes" userId="8fb6fd60-6fd3-4f2a-a9f1-d10dacb2b4e2" providerId="ADAL" clId="{D6528559-C300-4AD6-9FFD-9AE0423DB247}" dt="2019-03-25T09:37:19.694" v="6015" actId="2711"/>
          <ac:spMkLst>
            <pc:docMk/>
            <pc:sldMk cId="1899986790" sldId="291"/>
            <ac:spMk id="2" creationId="{E12D1C41-142C-4234-92A9-E71EFF0A175B}"/>
          </ac:spMkLst>
        </pc:spChg>
        <pc:spChg chg="del mod">
          <ac:chgData name="Per-Erik Daviknes" userId="8fb6fd60-6fd3-4f2a-a9f1-d10dacb2b4e2" providerId="ADAL" clId="{D6528559-C300-4AD6-9FFD-9AE0423DB247}" dt="2019-03-19T20:36:26.961" v="2834" actId="478"/>
          <ac:spMkLst>
            <pc:docMk/>
            <pc:sldMk cId="1899986790" sldId="291"/>
            <ac:spMk id="3" creationId="{A56E470B-950B-402A-BF73-B70B9163D893}"/>
          </ac:spMkLst>
        </pc:spChg>
        <pc:spChg chg="add del mod">
          <ac:chgData name="Per-Erik Daviknes" userId="8fb6fd60-6fd3-4f2a-a9f1-d10dacb2b4e2" providerId="ADAL" clId="{D6528559-C300-4AD6-9FFD-9AE0423DB247}" dt="2019-03-19T20:36:29.664" v="2835" actId="478"/>
          <ac:spMkLst>
            <pc:docMk/>
            <pc:sldMk cId="1899986790" sldId="291"/>
            <ac:spMk id="5" creationId="{177141AF-C5EE-4165-A5D8-D3BF35458C35}"/>
          </ac:spMkLst>
        </pc:spChg>
      </pc:sldChg>
      <pc:sldChg chg="addSp delSp modSp add modAnim modNotesTx">
        <pc:chgData name="Per-Erik Daviknes" userId="8fb6fd60-6fd3-4f2a-a9f1-d10dacb2b4e2" providerId="ADAL" clId="{D6528559-C300-4AD6-9FFD-9AE0423DB247}" dt="2019-03-22T08:48:32.732" v="4016" actId="20577"/>
        <pc:sldMkLst>
          <pc:docMk/>
          <pc:sldMk cId="4195690758" sldId="292"/>
        </pc:sldMkLst>
        <pc:spChg chg="del">
          <ac:chgData name="Per-Erik Daviknes" userId="8fb6fd60-6fd3-4f2a-a9f1-d10dacb2b4e2" providerId="ADAL" clId="{D6528559-C300-4AD6-9FFD-9AE0423DB247}" dt="2019-03-19T19:28:49.239" v="706"/>
          <ac:spMkLst>
            <pc:docMk/>
            <pc:sldMk cId="4195690758" sldId="292"/>
            <ac:spMk id="3" creationId="{59FE4D2B-EA41-42F1-BCAF-2C9601BC1840}"/>
          </ac:spMkLst>
        </pc:spChg>
        <pc:picChg chg="add mod">
          <ac:chgData name="Per-Erik Daviknes" userId="8fb6fd60-6fd3-4f2a-a9f1-d10dacb2b4e2" providerId="ADAL" clId="{D6528559-C300-4AD6-9FFD-9AE0423DB247}" dt="2019-03-21T12:28:33.845" v="3868" actId="1076"/>
          <ac:picMkLst>
            <pc:docMk/>
            <pc:sldMk cId="4195690758" sldId="292"/>
            <ac:picMk id="3" creationId="{720B3D96-7012-4658-9891-CFC6DADBC244}"/>
          </ac:picMkLst>
        </pc:picChg>
        <pc:picChg chg="add mod">
          <ac:chgData name="Per-Erik Daviknes" userId="8fb6fd60-6fd3-4f2a-a9f1-d10dacb2b4e2" providerId="ADAL" clId="{D6528559-C300-4AD6-9FFD-9AE0423DB247}" dt="2019-03-19T19:28:53.434" v="709" actId="1076"/>
          <ac:picMkLst>
            <pc:docMk/>
            <pc:sldMk cId="4195690758" sldId="292"/>
            <ac:picMk id="4" creationId="{B81D4074-0514-4820-86B9-B755349A6EA2}"/>
          </ac:picMkLst>
        </pc:picChg>
        <pc:picChg chg="add mod">
          <ac:chgData name="Per-Erik Daviknes" userId="8fb6fd60-6fd3-4f2a-a9f1-d10dacb2b4e2" providerId="ADAL" clId="{D6528559-C300-4AD6-9FFD-9AE0423DB247}" dt="2019-03-19T19:29:55.850" v="712" actId="1076"/>
          <ac:picMkLst>
            <pc:docMk/>
            <pc:sldMk cId="4195690758" sldId="292"/>
            <ac:picMk id="5" creationId="{E643FED9-72A1-4614-BD67-D2DC3D1B2654}"/>
          </ac:picMkLst>
        </pc:picChg>
        <pc:picChg chg="add mod">
          <ac:chgData name="Per-Erik Daviknes" userId="8fb6fd60-6fd3-4f2a-a9f1-d10dacb2b4e2" providerId="ADAL" clId="{D6528559-C300-4AD6-9FFD-9AE0423DB247}" dt="2019-03-19T19:31:08.578" v="715" actId="1076"/>
          <ac:picMkLst>
            <pc:docMk/>
            <pc:sldMk cId="4195690758" sldId="292"/>
            <ac:picMk id="6" creationId="{6A52D94E-897F-4A82-8B7B-76C06B24B572}"/>
          </ac:picMkLst>
        </pc:picChg>
        <pc:picChg chg="add mod ord">
          <ac:chgData name="Per-Erik Daviknes" userId="8fb6fd60-6fd3-4f2a-a9f1-d10dacb2b4e2" providerId="ADAL" clId="{D6528559-C300-4AD6-9FFD-9AE0423DB247}" dt="2019-03-19T19:43:24.355" v="732" actId="170"/>
          <ac:picMkLst>
            <pc:docMk/>
            <pc:sldMk cId="4195690758" sldId="292"/>
            <ac:picMk id="7" creationId="{19E8A2E0-C7E2-4114-8B91-9855431577F6}"/>
          </ac:picMkLst>
        </pc:picChg>
        <pc:picChg chg="add mod">
          <ac:chgData name="Per-Erik Daviknes" userId="8fb6fd60-6fd3-4f2a-a9f1-d10dacb2b4e2" providerId="ADAL" clId="{D6528559-C300-4AD6-9FFD-9AE0423DB247}" dt="2019-03-19T19:36:06.515" v="721" actId="1076"/>
          <ac:picMkLst>
            <pc:docMk/>
            <pc:sldMk cId="4195690758" sldId="292"/>
            <ac:picMk id="8" creationId="{B0F1026C-E869-488C-AF2F-8F7097E01733}"/>
          </ac:picMkLst>
        </pc:picChg>
        <pc:picChg chg="add mod">
          <ac:chgData name="Per-Erik Daviknes" userId="8fb6fd60-6fd3-4f2a-a9f1-d10dacb2b4e2" providerId="ADAL" clId="{D6528559-C300-4AD6-9FFD-9AE0423DB247}" dt="2019-03-19T19:39:35.451" v="725" actId="1076"/>
          <ac:picMkLst>
            <pc:docMk/>
            <pc:sldMk cId="4195690758" sldId="292"/>
            <ac:picMk id="9" creationId="{A6A12F18-F749-49AD-993A-2E8E27960980}"/>
          </ac:picMkLst>
        </pc:picChg>
      </pc:sldChg>
      <pc:sldChg chg="delSp modSp delAnim modNotesTx">
        <pc:chgData name="Per-Erik Daviknes" userId="8fb6fd60-6fd3-4f2a-a9f1-d10dacb2b4e2" providerId="ADAL" clId="{D6528559-C300-4AD6-9FFD-9AE0423DB247}" dt="2019-03-25T09:32:54.051" v="5988" actId="255"/>
        <pc:sldMkLst>
          <pc:docMk/>
          <pc:sldMk cId="2373304394" sldId="293"/>
        </pc:sldMkLst>
        <pc:spChg chg="mod">
          <ac:chgData name="Per-Erik Daviknes" userId="8fb6fd60-6fd3-4f2a-a9f1-d10dacb2b4e2" providerId="ADAL" clId="{D6528559-C300-4AD6-9FFD-9AE0423DB247}" dt="2019-03-25T09:32:06.266" v="5984" actId="14100"/>
          <ac:spMkLst>
            <pc:docMk/>
            <pc:sldMk cId="2373304394" sldId="293"/>
            <ac:spMk id="61" creationId="{BDF3F604-0B5D-4B80-A0E4-D527FBE0F717}"/>
          </ac:spMkLst>
        </pc:spChg>
        <pc:spChg chg="del">
          <ac:chgData name="Per-Erik Daviknes" userId="8fb6fd60-6fd3-4f2a-a9f1-d10dacb2b4e2" providerId="ADAL" clId="{D6528559-C300-4AD6-9FFD-9AE0423DB247}" dt="2019-03-25T09:29:59.470" v="5968" actId="478"/>
          <ac:spMkLst>
            <pc:docMk/>
            <pc:sldMk cId="2373304394" sldId="293"/>
            <ac:spMk id="68" creationId="{4B54664D-58A6-496E-B3A8-CD58A3280A51}"/>
          </ac:spMkLst>
        </pc:spChg>
        <pc:spChg chg="mod">
          <ac:chgData name="Per-Erik Daviknes" userId="8fb6fd60-6fd3-4f2a-a9f1-d10dacb2b4e2" providerId="ADAL" clId="{D6528559-C300-4AD6-9FFD-9AE0423DB247}" dt="2019-03-25T09:30:42.157" v="5972" actId="2711"/>
          <ac:spMkLst>
            <pc:docMk/>
            <pc:sldMk cId="2373304394" sldId="293"/>
            <ac:spMk id="831" creationId="{E0ED2828-E0DF-4208-ADCB-1DEFB6897E50}"/>
          </ac:spMkLst>
        </pc:spChg>
        <pc:spChg chg="mod">
          <ac:chgData name="Per-Erik Daviknes" userId="8fb6fd60-6fd3-4f2a-a9f1-d10dacb2b4e2" providerId="ADAL" clId="{D6528559-C300-4AD6-9FFD-9AE0423DB247}" dt="2019-03-25T09:32:43.150" v="5986" actId="113"/>
          <ac:spMkLst>
            <pc:docMk/>
            <pc:sldMk cId="2373304394" sldId="293"/>
            <ac:spMk id="870" creationId="{CA7DC9C2-FD4D-438D-833A-B16F81B3D985}"/>
          </ac:spMkLst>
        </pc:spChg>
        <pc:spChg chg="mod">
          <ac:chgData name="Per-Erik Daviknes" userId="8fb6fd60-6fd3-4f2a-a9f1-d10dacb2b4e2" providerId="ADAL" clId="{D6528559-C300-4AD6-9FFD-9AE0423DB247}" dt="2019-03-25T09:31:46.841" v="5982" actId="255"/>
          <ac:spMkLst>
            <pc:docMk/>
            <pc:sldMk cId="2373304394" sldId="293"/>
            <ac:spMk id="871" creationId="{B6605B33-ECF9-4A38-A9D5-448FAA5A7FF6}"/>
          </ac:spMkLst>
        </pc:spChg>
        <pc:spChg chg="mod">
          <ac:chgData name="Per-Erik Daviknes" userId="8fb6fd60-6fd3-4f2a-a9f1-d10dacb2b4e2" providerId="ADAL" clId="{D6528559-C300-4AD6-9FFD-9AE0423DB247}" dt="2019-03-25T09:32:54.051" v="5988" actId="255"/>
          <ac:spMkLst>
            <pc:docMk/>
            <pc:sldMk cId="2373304394" sldId="293"/>
            <ac:spMk id="872" creationId="{5DCA9CEC-E42B-4E92-9D93-53862D258C11}"/>
          </ac:spMkLst>
        </pc:spChg>
        <pc:graphicFrameChg chg="mod">
          <ac:chgData name="Per-Erik Daviknes" userId="8fb6fd60-6fd3-4f2a-a9f1-d10dacb2b4e2" providerId="ADAL" clId="{D6528559-C300-4AD6-9FFD-9AE0423DB247}" dt="2019-03-25T09:31:19.912" v="5978" actId="113"/>
          <ac:graphicFrameMkLst>
            <pc:docMk/>
            <pc:sldMk cId="2373304394" sldId="293"/>
            <ac:graphicFrameMk id="489" creationId="{7F12989C-7389-4B2B-8A49-BED5D35C6CC5}"/>
          </ac:graphicFrameMkLst>
        </pc:graphicFrameChg>
      </pc:sldChg>
      <pc:sldChg chg="addSp modSp modNotesTx">
        <pc:chgData name="Per-Erik Daviknes" userId="8fb6fd60-6fd3-4f2a-a9f1-d10dacb2b4e2" providerId="ADAL" clId="{D6528559-C300-4AD6-9FFD-9AE0423DB247}" dt="2019-03-25T09:42:25.919" v="6038" actId="1076"/>
        <pc:sldMkLst>
          <pc:docMk/>
          <pc:sldMk cId="1447729906" sldId="294"/>
        </pc:sldMkLst>
        <pc:graphicFrameChg chg="add mod">
          <ac:chgData name="Per-Erik Daviknes" userId="8fb6fd60-6fd3-4f2a-a9f1-d10dacb2b4e2" providerId="ADAL" clId="{D6528559-C300-4AD6-9FFD-9AE0423DB247}" dt="2019-03-25T09:42:25.919" v="6038" actId="1076"/>
          <ac:graphicFrameMkLst>
            <pc:docMk/>
            <pc:sldMk cId="1447729906" sldId="294"/>
            <ac:graphicFrameMk id="2" creationId="{5BB1C6DC-4C7B-4B6C-987C-5842DE3A970D}"/>
          </ac:graphicFrameMkLst>
        </pc:graphicFrameChg>
      </pc:sldChg>
      <pc:sldChg chg="addSp delSp modSp">
        <pc:chgData name="Per-Erik Daviknes" userId="8fb6fd60-6fd3-4f2a-a9f1-d10dacb2b4e2" providerId="ADAL" clId="{D6528559-C300-4AD6-9FFD-9AE0423DB247}" dt="2019-03-25T09:34:42.153" v="6001" actId="2711"/>
        <pc:sldMkLst>
          <pc:docMk/>
          <pc:sldMk cId="2877791988" sldId="295"/>
        </pc:sldMkLst>
        <pc:spChg chg="add mod">
          <ac:chgData name="Per-Erik Daviknes" userId="8fb6fd60-6fd3-4f2a-a9f1-d10dacb2b4e2" providerId="ADAL" clId="{D6528559-C300-4AD6-9FFD-9AE0423DB247}" dt="2019-03-25T09:26:42.155" v="5936" actId="1076"/>
          <ac:spMkLst>
            <pc:docMk/>
            <pc:sldMk cId="2877791988" sldId="295"/>
            <ac:spMk id="4" creationId="{F6B6302D-AF03-4CAD-8CC6-04CCA02D25AB}"/>
          </ac:spMkLst>
        </pc:spChg>
        <pc:spChg chg="mod">
          <ac:chgData name="Per-Erik Daviknes" userId="8fb6fd60-6fd3-4f2a-a9f1-d10dacb2b4e2" providerId="ADAL" clId="{D6528559-C300-4AD6-9FFD-9AE0423DB247}" dt="2019-03-25T09:34:42.153" v="6001" actId="2711"/>
          <ac:spMkLst>
            <pc:docMk/>
            <pc:sldMk cId="2877791988" sldId="295"/>
            <ac:spMk id="5" creationId="{56707E75-3925-474B-BE28-2E21DBBC589A}"/>
          </ac:spMkLst>
        </pc:spChg>
        <pc:spChg chg="del">
          <ac:chgData name="Per-Erik Daviknes" userId="8fb6fd60-6fd3-4f2a-a9f1-d10dacb2b4e2" providerId="ADAL" clId="{D6528559-C300-4AD6-9FFD-9AE0423DB247}" dt="2019-03-25T09:23:33.636" v="5884" actId="478"/>
          <ac:spMkLst>
            <pc:docMk/>
            <pc:sldMk cId="2877791988" sldId="295"/>
            <ac:spMk id="7" creationId="{9B07594A-C88E-4A8C-9922-826541529EB2}"/>
          </ac:spMkLst>
        </pc:spChg>
      </pc:sldChg>
      <pc:sldChg chg="delSp modSp add">
        <pc:chgData name="Per-Erik Daviknes" userId="8fb6fd60-6fd3-4f2a-a9f1-d10dacb2b4e2" providerId="ADAL" clId="{D6528559-C300-4AD6-9FFD-9AE0423DB247}" dt="2019-03-24T19:27:46.230" v="5718" actId="478"/>
        <pc:sldMkLst>
          <pc:docMk/>
          <pc:sldMk cId="3612436801" sldId="295"/>
        </pc:sldMkLst>
        <pc:spChg chg="del">
          <ac:chgData name="Per-Erik Daviknes" userId="8fb6fd60-6fd3-4f2a-a9f1-d10dacb2b4e2" providerId="ADAL" clId="{D6528559-C300-4AD6-9FFD-9AE0423DB247}" dt="2019-03-24T19:27:46.230" v="5718" actId="478"/>
          <ac:spMkLst>
            <pc:docMk/>
            <pc:sldMk cId="3612436801" sldId="295"/>
            <ac:spMk id="2" creationId="{71B21D3C-6A6A-4EFD-90D0-D227A2F45013}"/>
          </ac:spMkLst>
        </pc:spChg>
        <pc:spChg chg="mod">
          <ac:chgData name="Per-Erik Daviknes" userId="8fb6fd60-6fd3-4f2a-a9f1-d10dacb2b4e2" providerId="ADAL" clId="{D6528559-C300-4AD6-9FFD-9AE0423DB247}" dt="2019-03-24T19:27:41.933" v="5717" actId="20577"/>
          <ac:spMkLst>
            <pc:docMk/>
            <pc:sldMk cId="3612436801" sldId="295"/>
            <ac:spMk id="3" creationId="{FB482C18-6AC8-4387-AE71-6F38B8BE27DA}"/>
          </ac:spMkLst>
        </pc:spChg>
      </pc:sldChg>
      <pc:sldChg chg="addSp delSp modSp">
        <pc:chgData name="Per-Erik Daviknes" userId="8fb6fd60-6fd3-4f2a-a9f1-d10dacb2b4e2" providerId="ADAL" clId="{D6528559-C300-4AD6-9FFD-9AE0423DB247}" dt="2019-03-25T09:28:41.677" v="5960" actId="113"/>
        <pc:sldMkLst>
          <pc:docMk/>
          <pc:sldMk cId="1581466301" sldId="296"/>
        </pc:sldMkLst>
        <pc:spChg chg="del">
          <ac:chgData name="Per-Erik Daviknes" userId="8fb6fd60-6fd3-4f2a-a9f1-d10dacb2b4e2" providerId="ADAL" clId="{D6528559-C300-4AD6-9FFD-9AE0423DB247}" dt="2019-03-25T09:28:08.636" v="5956" actId="478"/>
          <ac:spMkLst>
            <pc:docMk/>
            <pc:sldMk cId="1581466301" sldId="296"/>
            <ac:spMk id="2" creationId="{A1E063A6-1D0F-4985-AFF9-21865BCBFC2D}"/>
          </ac:spMkLst>
        </pc:spChg>
        <pc:spChg chg="del mod">
          <ac:chgData name="Per-Erik Daviknes" userId="8fb6fd60-6fd3-4f2a-a9f1-d10dacb2b4e2" providerId="ADAL" clId="{D6528559-C300-4AD6-9FFD-9AE0423DB247}" dt="2019-03-25T09:28:07.147" v="5955" actId="478"/>
          <ac:spMkLst>
            <pc:docMk/>
            <pc:sldMk cId="1581466301" sldId="296"/>
            <ac:spMk id="3" creationId="{1BC3394F-B81C-478F-8805-603488658670}"/>
          </ac:spMkLst>
        </pc:spChg>
        <pc:spChg chg="add mod">
          <ac:chgData name="Per-Erik Daviknes" userId="8fb6fd60-6fd3-4f2a-a9f1-d10dacb2b4e2" providerId="ADAL" clId="{D6528559-C300-4AD6-9FFD-9AE0423DB247}" dt="2019-03-25T09:28:41.677" v="5960" actId="113"/>
          <ac:spMkLst>
            <pc:docMk/>
            <pc:sldMk cId="1581466301" sldId="296"/>
            <ac:spMk id="4" creationId="{04FD4B0F-A598-4281-B117-CA5805EB3853}"/>
          </ac:spMkLst>
        </pc:spChg>
      </pc:sldChg>
      <pc:sldChg chg="addSp delSp modSp">
        <pc:chgData name="Per-Erik Daviknes" userId="8fb6fd60-6fd3-4f2a-a9f1-d10dacb2b4e2" providerId="ADAL" clId="{D6528559-C300-4AD6-9FFD-9AE0423DB247}" dt="2019-03-25T09:28:36.294" v="5959" actId="113"/>
        <pc:sldMkLst>
          <pc:docMk/>
          <pc:sldMk cId="494252613" sldId="297"/>
        </pc:sldMkLst>
        <pc:spChg chg="del">
          <ac:chgData name="Per-Erik Daviknes" userId="8fb6fd60-6fd3-4f2a-a9f1-d10dacb2b4e2" providerId="ADAL" clId="{D6528559-C300-4AD6-9FFD-9AE0423DB247}" dt="2019-03-25T09:27:43.605" v="5949" actId="478"/>
          <ac:spMkLst>
            <pc:docMk/>
            <pc:sldMk cId="494252613" sldId="297"/>
            <ac:spMk id="2" creationId="{F3944D8C-8A67-41CF-AFA1-468B37B024DC}"/>
          </ac:spMkLst>
        </pc:spChg>
        <pc:spChg chg="del mod">
          <ac:chgData name="Per-Erik Daviknes" userId="8fb6fd60-6fd3-4f2a-a9f1-d10dacb2b4e2" providerId="ADAL" clId="{D6528559-C300-4AD6-9FFD-9AE0423DB247}" dt="2019-03-25T09:27:39.773" v="5947" actId="478"/>
          <ac:spMkLst>
            <pc:docMk/>
            <pc:sldMk cId="494252613" sldId="297"/>
            <ac:spMk id="3" creationId="{6ADBAA87-5B84-4558-BA83-62CD084AEF75}"/>
          </ac:spMkLst>
        </pc:spChg>
        <pc:spChg chg="add mod">
          <ac:chgData name="Per-Erik Daviknes" userId="8fb6fd60-6fd3-4f2a-a9f1-d10dacb2b4e2" providerId="ADAL" clId="{D6528559-C300-4AD6-9FFD-9AE0423DB247}" dt="2019-03-25T09:28:36.294" v="5959" actId="113"/>
          <ac:spMkLst>
            <pc:docMk/>
            <pc:sldMk cId="494252613" sldId="297"/>
            <ac:spMk id="4" creationId="{2F20C219-23C0-41FD-A7CD-63BEF27D51DA}"/>
          </ac:spMkLst>
        </pc:spChg>
        <pc:spChg chg="add del mod">
          <ac:chgData name="Per-Erik Daviknes" userId="8fb6fd60-6fd3-4f2a-a9f1-d10dacb2b4e2" providerId="ADAL" clId="{D6528559-C300-4AD6-9FFD-9AE0423DB247}" dt="2019-03-25T09:27:42.019" v="5948" actId="478"/>
          <ac:spMkLst>
            <pc:docMk/>
            <pc:sldMk cId="494252613" sldId="297"/>
            <ac:spMk id="6" creationId="{0B72D62C-8E49-4544-B161-899B75923C79}"/>
          </ac:spMkLst>
        </pc:spChg>
      </pc:sldChg>
    </pc:docChg>
  </pc:docChgLst>
  <pc:docChgLst>
    <pc:chgData name="Geir Nes" userId="S::geir@trygg-grunn.no::9d6db576-afc1-4238-b625-663a94b6a145" providerId="AD" clId="Web-{F3D274C7-FB5E-4905-B053-9BBBAC8BBD8A}"/>
    <pc:docChg chg="sldOrd">
      <pc:chgData name="Geir Nes" userId="S::geir@trygg-grunn.no::9d6db576-afc1-4238-b625-663a94b6a145" providerId="AD" clId="Web-{F3D274C7-FB5E-4905-B053-9BBBAC8BBD8A}" dt="2019-03-24T14:55:15.683" v="1"/>
      <pc:docMkLst>
        <pc:docMk/>
      </pc:docMkLst>
      <pc:sldChg chg="ord">
        <pc:chgData name="Geir Nes" userId="S::geir@trygg-grunn.no::9d6db576-afc1-4238-b625-663a94b6a145" providerId="AD" clId="Web-{F3D274C7-FB5E-4905-B053-9BBBAC8BBD8A}" dt="2019-03-24T14:55:15.683" v="1"/>
        <pc:sldMkLst>
          <pc:docMk/>
          <pc:sldMk cId="1288561408" sldId="270"/>
        </pc:sldMkLst>
      </pc:sldChg>
      <pc:sldChg chg="ord">
        <pc:chgData name="Geir Nes" userId="S::geir@trygg-grunn.no::9d6db576-afc1-4238-b625-663a94b6a145" providerId="AD" clId="Web-{F3D274C7-FB5E-4905-B053-9BBBAC8BBD8A}" dt="2019-03-24T14:54:57.105" v="0"/>
        <pc:sldMkLst>
          <pc:docMk/>
          <pc:sldMk cId="836392402" sldId="277"/>
        </pc:sldMkLst>
      </pc:sldChg>
    </pc:docChg>
  </pc:docChgLst>
  <pc:docChgLst>
    <pc:chgData name="Per-Erik Daviknes" userId="S::per-erik@trygg-grunn.no::8fb6fd60-6fd3-4f2a-a9f1-d10dacb2b4e2" providerId="AD" clId="Web-{30C8C9FC-8F1B-2346-3D47-45857665FEBA}"/>
    <pc:docChg chg="addSld modSld">
      <pc:chgData name="Per-Erik Daviknes" userId="S::per-erik@trygg-grunn.no::8fb6fd60-6fd3-4f2a-a9f1-d10dacb2b4e2" providerId="AD" clId="Web-{30C8C9FC-8F1B-2346-3D47-45857665FEBA}" dt="2019-03-24T18:52:53.567" v="34"/>
      <pc:docMkLst>
        <pc:docMk/>
      </pc:docMkLst>
      <pc:sldChg chg="modNotes">
        <pc:chgData name="Per-Erik Daviknes" userId="S::per-erik@trygg-grunn.no::8fb6fd60-6fd3-4f2a-a9f1-d10dacb2b4e2" providerId="AD" clId="Web-{30C8C9FC-8F1B-2346-3D47-45857665FEBA}" dt="2019-03-24T18:50:03.740" v="7"/>
        <pc:sldMkLst>
          <pc:docMk/>
          <pc:sldMk cId="1899986790" sldId="291"/>
        </pc:sldMkLst>
      </pc:sldChg>
      <pc:sldChg chg="modNotes">
        <pc:chgData name="Per-Erik Daviknes" userId="S::per-erik@trygg-grunn.no::8fb6fd60-6fd3-4f2a-a9f1-d10dacb2b4e2" providerId="AD" clId="Web-{30C8C9FC-8F1B-2346-3D47-45857665FEBA}" dt="2019-03-24T18:51:40.443" v="29"/>
        <pc:sldMkLst>
          <pc:docMk/>
          <pc:sldMk cId="4195690758" sldId="292"/>
        </pc:sldMkLst>
      </pc:sldChg>
      <pc:sldChg chg="addSp delSp modSp new">
        <pc:chgData name="Per-Erik Daviknes" userId="S::per-erik@trygg-grunn.no::8fb6fd60-6fd3-4f2a-a9f1-d10dacb2b4e2" providerId="AD" clId="Web-{30C8C9FC-8F1B-2346-3D47-45857665FEBA}" dt="2019-03-24T18:52:53.567" v="34"/>
        <pc:sldMkLst>
          <pc:docMk/>
          <pc:sldMk cId="1447729906" sldId="294"/>
        </pc:sldMkLst>
        <pc:spChg chg="del">
          <ac:chgData name="Per-Erik Daviknes" userId="S::per-erik@trygg-grunn.no::8fb6fd60-6fd3-4f2a-a9f1-d10dacb2b4e2" providerId="AD" clId="Web-{30C8C9FC-8F1B-2346-3D47-45857665FEBA}" dt="2019-03-24T18:52:11.208" v="31"/>
          <ac:spMkLst>
            <pc:docMk/>
            <pc:sldMk cId="1447729906" sldId="294"/>
            <ac:spMk id="3" creationId="{5F1D9CE2-3DC2-4686-845F-FA69445A6E4B}"/>
          </ac:spMkLst>
        </pc:spChg>
        <pc:spChg chg="add del mod">
          <ac:chgData name="Per-Erik Daviknes" userId="S::per-erik@trygg-grunn.no::8fb6fd60-6fd3-4f2a-a9f1-d10dacb2b4e2" providerId="AD" clId="Web-{30C8C9FC-8F1B-2346-3D47-45857665FEBA}" dt="2019-03-24T18:52:23.943" v="33"/>
          <ac:spMkLst>
            <pc:docMk/>
            <pc:sldMk cId="1447729906" sldId="294"/>
            <ac:spMk id="13" creationId="{38704640-52FE-48C6-BADD-5D17A1FEF649}"/>
          </ac:spMkLst>
        </pc:spChg>
        <pc:spChg chg="add mod">
          <ac:chgData name="Per-Erik Daviknes" userId="S::per-erik@trygg-grunn.no::8fb6fd60-6fd3-4f2a-a9f1-d10dacb2b4e2" providerId="AD" clId="Web-{30C8C9FC-8F1B-2346-3D47-45857665FEBA}" dt="2019-03-24T18:52:53.567" v="34"/>
          <ac:spMkLst>
            <pc:docMk/>
            <pc:sldMk cId="1447729906" sldId="294"/>
            <ac:spMk id="23" creationId="{386FAFCD-6F4C-4E28-9476-C9EF343CF35E}"/>
          </ac:spMkLst>
        </pc:spChg>
        <pc:graphicFrameChg chg="add del mod ord modGraphic">
          <ac:chgData name="Per-Erik Daviknes" userId="S::per-erik@trygg-grunn.no::8fb6fd60-6fd3-4f2a-a9f1-d10dacb2b4e2" providerId="AD" clId="Web-{30C8C9FC-8F1B-2346-3D47-45857665FEBA}" dt="2019-03-24T18:52:17.552" v="32"/>
          <ac:graphicFrameMkLst>
            <pc:docMk/>
            <pc:sldMk cId="1447729906" sldId="294"/>
            <ac:graphicFrameMk id="4" creationId="{E4EDD887-6399-4588-B22F-B8569A7D82A5}"/>
          </ac:graphicFrameMkLst>
        </pc:graphicFrameChg>
        <pc:graphicFrameChg chg="add del mod ord modGraphic">
          <ac:chgData name="Per-Erik Daviknes" userId="S::per-erik@trygg-grunn.no::8fb6fd60-6fd3-4f2a-a9f1-d10dacb2b4e2" providerId="AD" clId="Web-{30C8C9FC-8F1B-2346-3D47-45857665FEBA}" dt="2019-03-24T18:52:53.567" v="34"/>
          <ac:graphicFrameMkLst>
            <pc:docMk/>
            <pc:sldMk cId="1447729906" sldId="294"/>
            <ac:graphicFrameMk id="14" creationId="{A16EB71E-9B8C-4755-AD8D-354971840C55}"/>
          </ac:graphicFrameMkLst>
        </pc:graphicFrameChg>
      </pc:sldChg>
    </pc:docChg>
  </pc:docChgLst>
  <pc:docChgLst>
    <pc:chgData name="Geir Nes" userId="S::geir@trygg-grunn.no::9d6db576-afc1-4238-b625-663a94b6a145" providerId="AD" clId="Web-{B763A01A-9F17-4ED4-9D1B-96B44E55F0D1}"/>
    <pc:docChg chg="sldOrd">
      <pc:chgData name="Geir Nes" userId="S::geir@trygg-grunn.no::9d6db576-afc1-4238-b625-663a94b6a145" providerId="AD" clId="Web-{B763A01A-9F17-4ED4-9D1B-96B44E55F0D1}" dt="2019-03-24T16:14:06.001" v="0"/>
      <pc:docMkLst>
        <pc:docMk/>
      </pc:docMkLst>
      <pc:sldChg chg="ord">
        <pc:chgData name="Geir Nes" userId="S::geir@trygg-grunn.no::9d6db576-afc1-4238-b625-663a94b6a145" providerId="AD" clId="Web-{B763A01A-9F17-4ED4-9D1B-96B44E55F0D1}" dt="2019-03-24T16:14:06.001" v="0"/>
        <pc:sldMkLst>
          <pc:docMk/>
          <pc:sldMk cId="2373304394" sldId="293"/>
        </pc:sldMkLst>
      </pc:sldChg>
    </pc:docChg>
  </pc:docChgLst>
  <pc:docChgLst>
    <pc:chgData name="Geir Nes" userId="S::geir@trygg-grunn.no::9d6db576-afc1-4238-b625-663a94b6a145" providerId="AD" clId="Web-{EFC0CF44-581A-4BC9-9D82-B26CFF79A27D}"/>
    <pc:docChg chg="modSld">
      <pc:chgData name="Geir Nes" userId="S::geir@trygg-grunn.no::9d6db576-afc1-4238-b625-663a94b6a145" providerId="AD" clId="Web-{EFC0CF44-581A-4BC9-9D82-B26CFF79A27D}" dt="2019-03-24T20:11:24.956" v="81" actId="20577"/>
      <pc:docMkLst>
        <pc:docMk/>
      </pc:docMkLst>
      <pc:sldChg chg="modSp">
        <pc:chgData name="Geir Nes" userId="S::geir@trygg-grunn.no::9d6db576-afc1-4238-b625-663a94b6a145" providerId="AD" clId="Web-{EFC0CF44-581A-4BC9-9D82-B26CFF79A27D}" dt="2019-03-24T20:05:37.611" v="72" actId="20577"/>
        <pc:sldMkLst>
          <pc:docMk/>
          <pc:sldMk cId="3195641801" sldId="268"/>
        </pc:sldMkLst>
        <pc:spChg chg="mod">
          <ac:chgData name="Geir Nes" userId="S::geir@trygg-grunn.no::9d6db576-afc1-4238-b625-663a94b6a145" providerId="AD" clId="Web-{EFC0CF44-581A-4BC9-9D82-B26CFF79A27D}" dt="2019-03-24T20:05:37.611" v="72" actId="20577"/>
          <ac:spMkLst>
            <pc:docMk/>
            <pc:sldMk cId="3195641801" sldId="268"/>
            <ac:spMk id="14" creationId="{D1984E10-91C7-4A43-98BA-F99346FFD087}"/>
          </ac:spMkLst>
        </pc:spChg>
      </pc:sldChg>
      <pc:sldChg chg="modSp">
        <pc:chgData name="Geir Nes" userId="S::geir@trygg-grunn.no::9d6db576-afc1-4238-b625-663a94b6a145" providerId="AD" clId="Web-{EFC0CF44-581A-4BC9-9D82-B26CFF79A27D}" dt="2019-03-24T20:11:24.956" v="80" actId="20577"/>
        <pc:sldMkLst>
          <pc:docMk/>
          <pc:sldMk cId="160400952" sldId="274"/>
        </pc:sldMkLst>
        <pc:spChg chg="mod">
          <ac:chgData name="Geir Nes" userId="S::geir@trygg-grunn.no::9d6db576-afc1-4238-b625-663a94b6a145" providerId="AD" clId="Web-{EFC0CF44-581A-4BC9-9D82-B26CFF79A27D}" dt="2019-03-24T20:11:24.956" v="80" actId="20577"/>
          <ac:spMkLst>
            <pc:docMk/>
            <pc:sldMk cId="160400952" sldId="27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40794819307817E-2"/>
          <c:y val="0.14190962971955765"/>
          <c:w val="0.58477608267716541"/>
          <c:h val="0.87716407005634411"/>
        </c:manualLayout>
      </c:layout>
      <c:doughnutChart>
        <c:varyColors val="1"/>
        <c:ser>
          <c:idx val="0"/>
          <c:order val="0"/>
          <c:tx>
            <c:strRef>
              <c:f>'Ark1'!$B$1</c:f>
              <c:strCache>
                <c:ptCount val="1"/>
                <c:pt idx="0">
                  <c:v>Kolonne1</c:v>
                </c:pt>
              </c:strCache>
            </c:strRef>
          </c:tx>
          <c:explosion val="1"/>
          <c:dPt>
            <c:idx val="0"/>
            <c:bubble3D val="0"/>
            <c:spPr>
              <a:solidFill>
                <a:srgbClr val="5F7281"/>
              </a:solidFill>
              <a:ln w="19050">
                <a:solidFill>
                  <a:schemeClr val="lt1"/>
                </a:solidFill>
              </a:ln>
              <a:effectLst/>
            </c:spPr>
            <c:extLst>
              <c:ext xmlns:c16="http://schemas.microsoft.com/office/drawing/2014/chart" uri="{C3380CC4-5D6E-409C-BE32-E72D297353CC}">
                <c16:uniqueId val="{00000001-7E2D-48D5-AD53-7B73C2086B28}"/>
              </c:ext>
            </c:extLst>
          </c:dPt>
          <c:dPt>
            <c:idx val="1"/>
            <c:bubble3D val="0"/>
            <c:spPr>
              <a:solidFill>
                <a:srgbClr val="5F7281"/>
              </a:solidFill>
              <a:ln w="19050">
                <a:solidFill>
                  <a:schemeClr val="lt1"/>
                </a:solidFill>
              </a:ln>
              <a:effectLst/>
            </c:spPr>
            <c:extLst>
              <c:ext xmlns:c16="http://schemas.microsoft.com/office/drawing/2014/chart" uri="{C3380CC4-5D6E-409C-BE32-E72D297353CC}">
                <c16:uniqueId val="{00000003-7E2D-48D5-AD53-7B73C2086B28}"/>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7E2D-48D5-AD53-7B73C2086B28}"/>
              </c:ext>
            </c:extLst>
          </c:dPt>
          <c:cat>
            <c:numRef>
              <c:f>'Ark1'!$A$2:$A$4</c:f>
              <c:numCache>
                <c:formatCode>General</c:formatCode>
                <c:ptCount val="3"/>
              </c:numCache>
            </c:numRef>
          </c:cat>
          <c:val>
            <c:numRef>
              <c:f>'Ark1'!$B$2:$B$4</c:f>
              <c:numCache>
                <c:formatCode>General</c:formatCode>
                <c:ptCount val="3"/>
                <c:pt idx="0">
                  <c:v>33</c:v>
                </c:pt>
                <c:pt idx="1">
                  <c:v>33</c:v>
                </c:pt>
                <c:pt idx="2">
                  <c:v>33</c:v>
                </c:pt>
              </c:numCache>
            </c:numRef>
          </c:val>
          <c:extLst>
            <c:ext xmlns:c16="http://schemas.microsoft.com/office/drawing/2014/chart" uri="{C3380CC4-5D6E-409C-BE32-E72D297353CC}">
              <c16:uniqueId val="{00000006-7E2D-48D5-AD53-7B73C2086B2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40794819307817E-2"/>
          <c:y val="0.14190962971955765"/>
          <c:w val="0.58477608267716541"/>
          <c:h val="0.87716407005634411"/>
        </c:manualLayout>
      </c:layout>
      <c:doughnutChart>
        <c:varyColors val="1"/>
        <c:ser>
          <c:idx val="0"/>
          <c:order val="0"/>
          <c:tx>
            <c:strRef>
              <c:f>'Ark1'!$B$1</c:f>
              <c:strCache>
                <c:ptCount val="1"/>
                <c:pt idx="0">
                  <c:v>Kolonne1</c:v>
                </c:pt>
              </c:strCache>
            </c:strRef>
          </c:tx>
          <c:explosion val="1"/>
          <c:dPt>
            <c:idx val="0"/>
            <c:bubble3D val="0"/>
            <c:spPr>
              <a:solidFill>
                <a:srgbClr val="5F7281"/>
              </a:solidFill>
              <a:ln w="19050">
                <a:solidFill>
                  <a:schemeClr val="lt1"/>
                </a:solidFill>
              </a:ln>
              <a:effectLst/>
            </c:spPr>
            <c:extLst>
              <c:ext xmlns:c16="http://schemas.microsoft.com/office/drawing/2014/chart" uri="{C3380CC4-5D6E-409C-BE32-E72D297353CC}">
                <c16:uniqueId val="{00000001-0248-544B-BCD7-086DF8BEA2B2}"/>
              </c:ext>
            </c:extLst>
          </c:dPt>
          <c:dPt>
            <c:idx val="1"/>
            <c:bubble3D val="0"/>
            <c:spPr>
              <a:solidFill>
                <a:srgbClr val="5F7281"/>
              </a:solidFill>
              <a:ln w="19050">
                <a:solidFill>
                  <a:schemeClr val="lt1"/>
                </a:solidFill>
              </a:ln>
              <a:effectLst/>
            </c:spPr>
            <c:extLst>
              <c:ext xmlns:c16="http://schemas.microsoft.com/office/drawing/2014/chart" uri="{C3380CC4-5D6E-409C-BE32-E72D297353CC}">
                <c16:uniqueId val="{00000003-0248-544B-BCD7-086DF8BEA2B2}"/>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0248-544B-BCD7-086DF8BEA2B2}"/>
              </c:ext>
            </c:extLst>
          </c:dPt>
          <c:cat>
            <c:numRef>
              <c:f>'Ark1'!$A$2:$A$4</c:f>
              <c:numCache>
                <c:formatCode>General</c:formatCode>
                <c:ptCount val="3"/>
              </c:numCache>
            </c:numRef>
          </c:cat>
          <c:val>
            <c:numRef>
              <c:f>'Ark1'!$B$2:$B$4</c:f>
              <c:numCache>
                <c:formatCode>General</c:formatCode>
                <c:ptCount val="3"/>
                <c:pt idx="0">
                  <c:v>33</c:v>
                </c:pt>
                <c:pt idx="1">
                  <c:v>33</c:v>
                </c:pt>
                <c:pt idx="2">
                  <c:v>33</c:v>
                </c:pt>
              </c:numCache>
            </c:numRef>
          </c:val>
          <c:extLst>
            <c:ext xmlns:c16="http://schemas.microsoft.com/office/drawing/2014/chart" uri="{C3380CC4-5D6E-409C-BE32-E72D297353CC}">
              <c16:uniqueId val="{00000006-0248-544B-BCD7-086DF8BEA2B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3C9CB-779D-427E-8D5A-CFB9E39C55A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306FBC26-58A8-4F20-94B9-55AF466D9C4F}">
      <dgm:prSet phldrT="[Tekst]" custT="1"/>
      <dgm:spPr/>
      <dgm:t>
        <a:bodyPr/>
        <a:lstStyle/>
        <a:p>
          <a:r>
            <a:rPr lang="nb-NO" sz="1800">
              <a:latin typeface="Proxima"/>
            </a:rPr>
            <a:t>Rapportering</a:t>
          </a:r>
        </a:p>
      </dgm:t>
    </dgm:pt>
    <dgm:pt modelId="{E39D01BD-EEE7-4C71-9038-65CD72204B2C}" type="parTrans" cxnId="{F71C5797-3472-4059-8D66-6B0842B8720B}">
      <dgm:prSet/>
      <dgm:spPr/>
      <dgm:t>
        <a:bodyPr/>
        <a:lstStyle/>
        <a:p>
          <a:endParaRPr lang="nb-NO" sz="1800">
            <a:latin typeface="Proxima"/>
          </a:endParaRPr>
        </a:p>
      </dgm:t>
    </dgm:pt>
    <dgm:pt modelId="{8C17B5E6-96A2-40FD-879A-EB507BB0E638}" type="sibTrans" cxnId="{F71C5797-3472-4059-8D66-6B0842B8720B}">
      <dgm:prSet/>
      <dgm:spPr>
        <a:solidFill>
          <a:srgbClr val="5F7280"/>
        </a:solidFill>
      </dgm:spPr>
      <dgm:t>
        <a:bodyPr/>
        <a:lstStyle/>
        <a:p>
          <a:endParaRPr lang="nb-NO" sz="1800">
            <a:latin typeface="Proxima"/>
          </a:endParaRPr>
        </a:p>
      </dgm:t>
    </dgm:pt>
    <dgm:pt modelId="{711F7EEF-D56E-4E96-A8F2-7F329A1E345C}">
      <dgm:prSet phldrT="[Tekst]" custT="1"/>
      <dgm:spPr/>
      <dgm:t>
        <a:bodyPr/>
        <a:lstStyle/>
        <a:p>
          <a:r>
            <a:rPr lang="nb-NO" sz="1800">
              <a:latin typeface="Proxima"/>
            </a:rPr>
            <a:t>Situasjons-bevissthet</a:t>
          </a:r>
        </a:p>
      </dgm:t>
    </dgm:pt>
    <dgm:pt modelId="{CC9D0C88-9DAB-4E8C-8844-F0E0A19F5209}" type="parTrans" cxnId="{5BF23650-3534-4FD3-848C-37D39FDA171B}">
      <dgm:prSet/>
      <dgm:spPr/>
      <dgm:t>
        <a:bodyPr/>
        <a:lstStyle/>
        <a:p>
          <a:endParaRPr lang="nb-NO" sz="1800">
            <a:latin typeface="Proxima"/>
          </a:endParaRPr>
        </a:p>
      </dgm:t>
    </dgm:pt>
    <dgm:pt modelId="{2991F406-1F90-42E2-B8D6-49251178520D}" type="sibTrans" cxnId="{5BF23650-3534-4FD3-848C-37D39FDA171B}">
      <dgm:prSet/>
      <dgm:spPr>
        <a:solidFill>
          <a:srgbClr val="5F7280"/>
        </a:solidFill>
      </dgm:spPr>
      <dgm:t>
        <a:bodyPr/>
        <a:lstStyle/>
        <a:p>
          <a:endParaRPr lang="nb-NO" sz="1800">
            <a:latin typeface="Proxima"/>
          </a:endParaRPr>
        </a:p>
      </dgm:t>
    </dgm:pt>
    <dgm:pt modelId="{A416B668-8AAB-40AD-BC0B-321222732597}">
      <dgm:prSet phldrT="[Tekst]" custT="1"/>
      <dgm:spPr/>
      <dgm:t>
        <a:bodyPr/>
        <a:lstStyle/>
        <a:p>
          <a:r>
            <a:rPr lang="nb-NO" sz="1800">
              <a:latin typeface="Proxima"/>
            </a:rPr>
            <a:t>Risiko-vurdering</a:t>
          </a:r>
        </a:p>
      </dgm:t>
    </dgm:pt>
    <dgm:pt modelId="{60A367F3-8C5A-4C1B-BBDA-175AAE759CBA}" type="parTrans" cxnId="{0203BA73-83F3-43C4-A09A-7BF466073A59}">
      <dgm:prSet/>
      <dgm:spPr/>
      <dgm:t>
        <a:bodyPr/>
        <a:lstStyle/>
        <a:p>
          <a:endParaRPr lang="nb-NO" sz="1800">
            <a:latin typeface="Proxima"/>
          </a:endParaRPr>
        </a:p>
      </dgm:t>
    </dgm:pt>
    <dgm:pt modelId="{F8446C56-11C3-4B80-B611-C60DE16B587B}" type="sibTrans" cxnId="{0203BA73-83F3-43C4-A09A-7BF466073A59}">
      <dgm:prSet/>
      <dgm:spPr>
        <a:solidFill>
          <a:srgbClr val="5F7280"/>
        </a:solidFill>
      </dgm:spPr>
      <dgm:t>
        <a:bodyPr/>
        <a:lstStyle/>
        <a:p>
          <a:endParaRPr lang="nb-NO" sz="1800">
            <a:latin typeface="Proxima"/>
          </a:endParaRPr>
        </a:p>
      </dgm:t>
    </dgm:pt>
    <dgm:pt modelId="{765E04E1-009E-4360-9182-08FA3214CF25}">
      <dgm:prSet phldrT="[Tekst]" custT="1"/>
      <dgm:spPr/>
      <dgm:t>
        <a:bodyPr/>
        <a:lstStyle/>
        <a:p>
          <a:r>
            <a:rPr lang="nb-NO" sz="1800">
              <a:latin typeface="Proxima"/>
            </a:rPr>
            <a:t>Kurs og preventive tiltak</a:t>
          </a:r>
        </a:p>
      </dgm:t>
    </dgm:pt>
    <dgm:pt modelId="{0FE3F7AA-75BB-423F-953D-A8D7F33F937C}" type="parTrans" cxnId="{76A5104B-8F89-4247-9DD0-AAD406CC9B72}">
      <dgm:prSet/>
      <dgm:spPr/>
      <dgm:t>
        <a:bodyPr/>
        <a:lstStyle/>
        <a:p>
          <a:endParaRPr lang="nb-NO" sz="1800">
            <a:latin typeface="Proxima"/>
          </a:endParaRPr>
        </a:p>
      </dgm:t>
    </dgm:pt>
    <dgm:pt modelId="{841B5D96-2FF4-46E2-A872-A10D8EAF1CAC}" type="sibTrans" cxnId="{76A5104B-8F89-4247-9DD0-AAD406CC9B72}">
      <dgm:prSet/>
      <dgm:spPr>
        <a:solidFill>
          <a:srgbClr val="5F7280"/>
        </a:solidFill>
      </dgm:spPr>
      <dgm:t>
        <a:bodyPr/>
        <a:lstStyle/>
        <a:p>
          <a:endParaRPr lang="nb-NO" sz="1800">
            <a:latin typeface="Proxima"/>
          </a:endParaRPr>
        </a:p>
      </dgm:t>
    </dgm:pt>
    <dgm:pt modelId="{7EF14119-7383-4BF1-BDA6-8E5A36759BE5}">
      <dgm:prSet phldrT="[Tekst]" custT="1"/>
      <dgm:spPr/>
      <dgm:t>
        <a:bodyPr/>
        <a:lstStyle/>
        <a:p>
          <a:r>
            <a:rPr lang="nb-NO" sz="1800">
              <a:latin typeface="Proxima"/>
            </a:rPr>
            <a:t>Trygghet</a:t>
          </a:r>
        </a:p>
      </dgm:t>
    </dgm:pt>
    <dgm:pt modelId="{AA902A17-B24B-4FE4-925E-CED1B2D80499}" type="parTrans" cxnId="{F061AEE2-B4F1-41E3-8569-2F12DCF3D8DD}">
      <dgm:prSet/>
      <dgm:spPr/>
      <dgm:t>
        <a:bodyPr/>
        <a:lstStyle/>
        <a:p>
          <a:endParaRPr lang="nb-NO" sz="1800">
            <a:latin typeface="Proxima"/>
          </a:endParaRPr>
        </a:p>
      </dgm:t>
    </dgm:pt>
    <dgm:pt modelId="{8BA9D1CC-FF84-4525-A582-77599F70C04F}" type="sibTrans" cxnId="{F061AEE2-B4F1-41E3-8569-2F12DCF3D8DD}">
      <dgm:prSet/>
      <dgm:spPr>
        <a:solidFill>
          <a:srgbClr val="5F7280"/>
        </a:solidFill>
      </dgm:spPr>
      <dgm:t>
        <a:bodyPr/>
        <a:lstStyle/>
        <a:p>
          <a:endParaRPr lang="nb-NO" sz="1800">
            <a:latin typeface="Proxima"/>
          </a:endParaRPr>
        </a:p>
      </dgm:t>
    </dgm:pt>
    <dgm:pt modelId="{EB314849-8306-4789-A69A-48C807284358}" type="pres">
      <dgm:prSet presAssocID="{8333C9CB-779D-427E-8D5A-CFB9E39C55A9}" presName="cycle" presStyleCnt="0">
        <dgm:presLayoutVars>
          <dgm:dir/>
          <dgm:resizeHandles val="exact"/>
        </dgm:presLayoutVars>
      </dgm:prSet>
      <dgm:spPr/>
    </dgm:pt>
    <dgm:pt modelId="{7CDF061B-C347-4255-9242-55C54A54596B}" type="pres">
      <dgm:prSet presAssocID="{306FBC26-58A8-4F20-94B9-55AF466D9C4F}" presName="dummy" presStyleCnt="0"/>
      <dgm:spPr/>
    </dgm:pt>
    <dgm:pt modelId="{18CF9326-9C05-4437-982B-123E364377CF}" type="pres">
      <dgm:prSet presAssocID="{306FBC26-58A8-4F20-94B9-55AF466D9C4F}" presName="node" presStyleLbl="revTx" presStyleIdx="0" presStyleCnt="5" custScaleX="159607">
        <dgm:presLayoutVars>
          <dgm:bulletEnabled val="1"/>
        </dgm:presLayoutVars>
      </dgm:prSet>
      <dgm:spPr/>
    </dgm:pt>
    <dgm:pt modelId="{159A501C-8063-4FBB-B82E-D8F04CF8A16B}" type="pres">
      <dgm:prSet presAssocID="{8C17B5E6-96A2-40FD-879A-EB507BB0E638}" presName="sibTrans" presStyleLbl="node1" presStyleIdx="0" presStyleCnt="5"/>
      <dgm:spPr/>
    </dgm:pt>
    <dgm:pt modelId="{932761B4-3757-4E9B-B0A9-53C508CCAF91}" type="pres">
      <dgm:prSet presAssocID="{711F7EEF-D56E-4E96-A8F2-7F329A1E345C}" presName="dummy" presStyleCnt="0"/>
      <dgm:spPr/>
    </dgm:pt>
    <dgm:pt modelId="{99B0B0EB-9A81-4FBB-B0D3-BD3C575B6DA9}" type="pres">
      <dgm:prSet presAssocID="{711F7EEF-D56E-4E96-A8F2-7F329A1E345C}" presName="node" presStyleLbl="revTx" presStyleIdx="1" presStyleCnt="5" custScaleX="132106">
        <dgm:presLayoutVars>
          <dgm:bulletEnabled val="1"/>
        </dgm:presLayoutVars>
      </dgm:prSet>
      <dgm:spPr/>
    </dgm:pt>
    <dgm:pt modelId="{46FC7C56-9BE5-490E-B6B0-A3F43696BC8D}" type="pres">
      <dgm:prSet presAssocID="{2991F406-1F90-42E2-B8D6-49251178520D}" presName="sibTrans" presStyleLbl="node1" presStyleIdx="1" presStyleCnt="5"/>
      <dgm:spPr/>
    </dgm:pt>
    <dgm:pt modelId="{A614BAC9-D1B1-4EA0-B926-B05D077EF7A1}" type="pres">
      <dgm:prSet presAssocID="{A416B668-8AAB-40AD-BC0B-321222732597}" presName="dummy" presStyleCnt="0"/>
      <dgm:spPr/>
    </dgm:pt>
    <dgm:pt modelId="{81681428-A77C-4DD5-9060-1016346BECE4}" type="pres">
      <dgm:prSet presAssocID="{A416B668-8AAB-40AD-BC0B-321222732597}" presName="node" presStyleLbl="revTx" presStyleIdx="2" presStyleCnt="5" custRadScaleRad="98555">
        <dgm:presLayoutVars>
          <dgm:bulletEnabled val="1"/>
        </dgm:presLayoutVars>
      </dgm:prSet>
      <dgm:spPr/>
    </dgm:pt>
    <dgm:pt modelId="{C1F43635-0411-4958-AFE3-DEA311722900}" type="pres">
      <dgm:prSet presAssocID="{F8446C56-11C3-4B80-B611-C60DE16B587B}" presName="sibTrans" presStyleLbl="node1" presStyleIdx="2" presStyleCnt="5"/>
      <dgm:spPr/>
    </dgm:pt>
    <dgm:pt modelId="{2CA2D83A-A531-4753-9FFD-152816A5BA11}" type="pres">
      <dgm:prSet presAssocID="{765E04E1-009E-4360-9182-08FA3214CF25}" presName="dummy" presStyleCnt="0"/>
      <dgm:spPr/>
    </dgm:pt>
    <dgm:pt modelId="{A414EB50-E5D2-4141-9F0C-0BA1EDB54BFD}" type="pres">
      <dgm:prSet presAssocID="{765E04E1-009E-4360-9182-08FA3214CF25}" presName="node" presStyleLbl="revTx" presStyleIdx="3" presStyleCnt="5">
        <dgm:presLayoutVars>
          <dgm:bulletEnabled val="1"/>
        </dgm:presLayoutVars>
      </dgm:prSet>
      <dgm:spPr/>
    </dgm:pt>
    <dgm:pt modelId="{6F506211-1FBC-4168-805C-7786B69E6A92}" type="pres">
      <dgm:prSet presAssocID="{841B5D96-2FF4-46E2-A872-A10D8EAF1CAC}" presName="sibTrans" presStyleLbl="node1" presStyleIdx="3" presStyleCnt="5" custAng="0"/>
      <dgm:spPr/>
    </dgm:pt>
    <dgm:pt modelId="{CD3F29BC-A147-4412-B141-72055B0B661D}" type="pres">
      <dgm:prSet presAssocID="{7EF14119-7383-4BF1-BDA6-8E5A36759BE5}" presName="dummy" presStyleCnt="0"/>
      <dgm:spPr/>
    </dgm:pt>
    <dgm:pt modelId="{96924DD8-34C4-4FB6-BBFF-6334E489D356}" type="pres">
      <dgm:prSet presAssocID="{7EF14119-7383-4BF1-BDA6-8E5A36759BE5}" presName="node" presStyleLbl="revTx" presStyleIdx="4" presStyleCnt="5">
        <dgm:presLayoutVars>
          <dgm:bulletEnabled val="1"/>
        </dgm:presLayoutVars>
      </dgm:prSet>
      <dgm:spPr/>
    </dgm:pt>
    <dgm:pt modelId="{CABA60F3-61EE-41DC-9192-F99512608A98}" type="pres">
      <dgm:prSet presAssocID="{8BA9D1CC-FF84-4525-A582-77599F70C04F}" presName="sibTrans" presStyleLbl="node1" presStyleIdx="4" presStyleCnt="5" custAng="0"/>
      <dgm:spPr/>
    </dgm:pt>
  </dgm:ptLst>
  <dgm:cxnLst>
    <dgm:cxn modelId="{C2C2CA0B-D35D-4C1C-A3FE-F6B6ADDD10AD}" type="presOf" srcId="{306FBC26-58A8-4F20-94B9-55AF466D9C4F}" destId="{18CF9326-9C05-4437-982B-123E364377CF}" srcOrd="0" destOrd="0" presId="urn:microsoft.com/office/officeart/2005/8/layout/cycle1"/>
    <dgm:cxn modelId="{B4F32C15-EB81-4761-8CC5-43093A583B1B}" type="presOf" srcId="{F8446C56-11C3-4B80-B611-C60DE16B587B}" destId="{C1F43635-0411-4958-AFE3-DEA311722900}" srcOrd="0" destOrd="0" presId="urn:microsoft.com/office/officeart/2005/8/layout/cycle1"/>
    <dgm:cxn modelId="{2773325B-6798-40AD-88BB-C7109F94D13F}" type="presOf" srcId="{841B5D96-2FF4-46E2-A872-A10D8EAF1CAC}" destId="{6F506211-1FBC-4168-805C-7786B69E6A92}" srcOrd="0" destOrd="0" presId="urn:microsoft.com/office/officeart/2005/8/layout/cycle1"/>
    <dgm:cxn modelId="{51216C42-D68B-48D3-99C9-4992138790EC}" type="presOf" srcId="{8333C9CB-779D-427E-8D5A-CFB9E39C55A9}" destId="{EB314849-8306-4789-A69A-48C807284358}" srcOrd="0" destOrd="0" presId="urn:microsoft.com/office/officeart/2005/8/layout/cycle1"/>
    <dgm:cxn modelId="{76A5104B-8F89-4247-9DD0-AAD406CC9B72}" srcId="{8333C9CB-779D-427E-8D5A-CFB9E39C55A9}" destId="{765E04E1-009E-4360-9182-08FA3214CF25}" srcOrd="3" destOrd="0" parTransId="{0FE3F7AA-75BB-423F-953D-A8D7F33F937C}" sibTransId="{841B5D96-2FF4-46E2-A872-A10D8EAF1CAC}"/>
    <dgm:cxn modelId="{5BF23650-3534-4FD3-848C-37D39FDA171B}" srcId="{8333C9CB-779D-427E-8D5A-CFB9E39C55A9}" destId="{711F7EEF-D56E-4E96-A8F2-7F329A1E345C}" srcOrd="1" destOrd="0" parTransId="{CC9D0C88-9DAB-4E8C-8844-F0E0A19F5209}" sibTransId="{2991F406-1F90-42E2-B8D6-49251178520D}"/>
    <dgm:cxn modelId="{0203BA73-83F3-43C4-A09A-7BF466073A59}" srcId="{8333C9CB-779D-427E-8D5A-CFB9E39C55A9}" destId="{A416B668-8AAB-40AD-BC0B-321222732597}" srcOrd="2" destOrd="0" parTransId="{60A367F3-8C5A-4C1B-BBDA-175AAE759CBA}" sibTransId="{F8446C56-11C3-4B80-B611-C60DE16B587B}"/>
    <dgm:cxn modelId="{D2B5967F-AD9E-4DFF-9DDD-95A64629912A}" type="presOf" srcId="{A416B668-8AAB-40AD-BC0B-321222732597}" destId="{81681428-A77C-4DD5-9060-1016346BECE4}" srcOrd="0" destOrd="0" presId="urn:microsoft.com/office/officeart/2005/8/layout/cycle1"/>
    <dgm:cxn modelId="{136B7E95-5DB7-4095-A9DE-8A4300E21467}" type="presOf" srcId="{711F7EEF-D56E-4E96-A8F2-7F329A1E345C}" destId="{99B0B0EB-9A81-4FBB-B0D3-BD3C575B6DA9}" srcOrd="0" destOrd="0" presId="urn:microsoft.com/office/officeart/2005/8/layout/cycle1"/>
    <dgm:cxn modelId="{F71C5797-3472-4059-8D66-6B0842B8720B}" srcId="{8333C9CB-779D-427E-8D5A-CFB9E39C55A9}" destId="{306FBC26-58A8-4F20-94B9-55AF466D9C4F}" srcOrd="0" destOrd="0" parTransId="{E39D01BD-EEE7-4C71-9038-65CD72204B2C}" sibTransId="{8C17B5E6-96A2-40FD-879A-EB507BB0E638}"/>
    <dgm:cxn modelId="{30D5EDA2-D8E0-4E67-B44C-3B1F98B6F7C7}" type="presOf" srcId="{2991F406-1F90-42E2-B8D6-49251178520D}" destId="{46FC7C56-9BE5-490E-B6B0-A3F43696BC8D}" srcOrd="0" destOrd="0" presId="urn:microsoft.com/office/officeart/2005/8/layout/cycle1"/>
    <dgm:cxn modelId="{9A55FEA6-85D9-4646-B610-E7CB39A76DAF}" type="presOf" srcId="{765E04E1-009E-4360-9182-08FA3214CF25}" destId="{A414EB50-E5D2-4141-9F0C-0BA1EDB54BFD}" srcOrd="0" destOrd="0" presId="urn:microsoft.com/office/officeart/2005/8/layout/cycle1"/>
    <dgm:cxn modelId="{281B50B5-B049-4B69-B45D-066BB7666444}" type="presOf" srcId="{7EF14119-7383-4BF1-BDA6-8E5A36759BE5}" destId="{96924DD8-34C4-4FB6-BBFF-6334E489D356}" srcOrd="0" destOrd="0" presId="urn:microsoft.com/office/officeart/2005/8/layout/cycle1"/>
    <dgm:cxn modelId="{A64CE9BE-C70F-4B0C-A02D-4A9986E6F8AB}" type="presOf" srcId="{8BA9D1CC-FF84-4525-A582-77599F70C04F}" destId="{CABA60F3-61EE-41DC-9192-F99512608A98}" srcOrd="0" destOrd="0" presId="urn:microsoft.com/office/officeart/2005/8/layout/cycle1"/>
    <dgm:cxn modelId="{F061AEE2-B4F1-41E3-8569-2F12DCF3D8DD}" srcId="{8333C9CB-779D-427E-8D5A-CFB9E39C55A9}" destId="{7EF14119-7383-4BF1-BDA6-8E5A36759BE5}" srcOrd="4" destOrd="0" parTransId="{AA902A17-B24B-4FE4-925E-CED1B2D80499}" sibTransId="{8BA9D1CC-FF84-4525-A582-77599F70C04F}"/>
    <dgm:cxn modelId="{1BBAC0FC-A3CE-40D1-96AF-35F59DF622A1}" type="presOf" srcId="{8C17B5E6-96A2-40FD-879A-EB507BB0E638}" destId="{159A501C-8063-4FBB-B82E-D8F04CF8A16B}" srcOrd="0" destOrd="0" presId="urn:microsoft.com/office/officeart/2005/8/layout/cycle1"/>
    <dgm:cxn modelId="{B007EFBE-E833-4457-B5F5-1A98A2324082}" type="presParOf" srcId="{EB314849-8306-4789-A69A-48C807284358}" destId="{7CDF061B-C347-4255-9242-55C54A54596B}" srcOrd="0" destOrd="0" presId="urn:microsoft.com/office/officeart/2005/8/layout/cycle1"/>
    <dgm:cxn modelId="{E6C69CE1-FAB9-4A18-B282-A6C26D40EAA3}" type="presParOf" srcId="{EB314849-8306-4789-A69A-48C807284358}" destId="{18CF9326-9C05-4437-982B-123E364377CF}" srcOrd="1" destOrd="0" presId="urn:microsoft.com/office/officeart/2005/8/layout/cycle1"/>
    <dgm:cxn modelId="{6A00EEFA-4B14-43FE-A9DB-4A5805BDC1A7}" type="presParOf" srcId="{EB314849-8306-4789-A69A-48C807284358}" destId="{159A501C-8063-4FBB-B82E-D8F04CF8A16B}" srcOrd="2" destOrd="0" presId="urn:microsoft.com/office/officeart/2005/8/layout/cycle1"/>
    <dgm:cxn modelId="{670A71B8-D971-4348-812F-DCCD7452DDC0}" type="presParOf" srcId="{EB314849-8306-4789-A69A-48C807284358}" destId="{932761B4-3757-4E9B-B0A9-53C508CCAF91}" srcOrd="3" destOrd="0" presId="urn:microsoft.com/office/officeart/2005/8/layout/cycle1"/>
    <dgm:cxn modelId="{19FDD367-9852-4767-B945-270E0F9A6BBC}" type="presParOf" srcId="{EB314849-8306-4789-A69A-48C807284358}" destId="{99B0B0EB-9A81-4FBB-B0D3-BD3C575B6DA9}" srcOrd="4" destOrd="0" presId="urn:microsoft.com/office/officeart/2005/8/layout/cycle1"/>
    <dgm:cxn modelId="{102E460F-C4BE-4987-B509-18CE78266E77}" type="presParOf" srcId="{EB314849-8306-4789-A69A-48C807284358}" destId="{46FC7C56-9BE5-490E-B6B0-A3F43696BC8D}" srcOrd="5" destOrd="0" presId="urn:microsoft.com/office/officeart/2005/8/layout/cycle1"/>
    <dgm:cxn modelId="{FC7C3DB3-774D-4FF3-880D-831D0600B3AC}" type="presParOf" srcId="{EB314849-8306-4789-A69A-48C807284358}" destId="{A614BAC9-D1B1-4EA0-B926-B05D077EF7A1}" srcOrd="6" destOrd="0" presId="urn:microsoft.com/office/officeart/2005/8/layout/cycle1"/>
    <dgm:cxn modelId="{D0EAB64F-E7A7-442F-BB0B-32BE28337D0C}" type="presParOf" srcId="{EB314849-8306-4789-A69A-48C807284358}" destId="{81681428-A77C-4DD5-9060-1016346BECE4}" srcOrd="7" destOrd="0" presId="urn:microsoft.com/office/officeart/2005/8/layout/cycle1"/>
    <dgm:cxn modelId="{C94ED18A-9D2A-4984-A218-68E5BDC133D8}" type="presParOf" srcId="{EB314849-8306-4789-A69A-48C807284358}" destId="{C1F43635-0411-4958-AFE3-DEA311722900}" srcOrd="8" destOrd="0" presId="urn:microsoft.com/office/officeart/2005/8/layout/cycle1"/>
    <dgm:cxn modelId="{670D5299-355C-4846-8819-D8FB3A9D469F}" type="presParOf" srcId="{EB314849-8306-4789-A69A-48C807284358}" destId="{2CA2D83A-A531-4753-9FFD-152816A5BA11}" srcOrd="9" destOrd="0" presId="urn:microsoft.com/office/officeart/2005/8/layout/cycle1"/>
    <dgm:cxn modelId="{1E7739E9-BAD3-45A2-9ABF-A75103E81C09}" type="presParOf" srcId="{EB314849-8306-4789-A69A-48C807284358}" destId="{A414EB50-E5D2-4141-9F0C-0BA1EDB54BFD}" srcOrd="10" destOrd="0" presId="urn:microsoft.com/office/officeart/2005/8/layout/cycle1"/>
    <dgm:cxn modelId="{65767FF9-9D4C-49AB-8EEF-19A8D166AF7D}" type="presParOf" srcId="{EB314849-8306-4789-A69A-48C807284358}" destId="{6F506211-1FBC-4168-805C-7786B69E6A92}" srcOrd="11" destOrd="0" presId="urn:microsoft.com/office/officeart/2005/8/layout/cycle1"/>
    <dgm:cxn modelId="{BDD56C46-82A5-4BDB-B6C5-8B97A2677948}" type="presParOf" srcId="{EB314849-8306-4789-A69A-48C807284358}" destId="{CD3F29BC-A147-4412-B141-72055B0B661D}" srcOrd="12" destOrd="0" presId="urn:microsoft.com/office/officeart/2005/8/layout/cycle1"/>
    <dgm:cxn modelId="{33D6B842-E194-464A-94D1-E1B4D89901F2}" type="presParOf" srcId="{EB314849-8306-4789-A69A-48C807284358}" destId="{96924DD8-34C4-4FB6-BBFF-6334E489D356}" srcOrd="13" destOrd="0" presId="urn:microsoft.com/office/officeart/2005/8/layout/cycle1"/>
    <dgm:cxn modelId="{1A17208C-B2D2-44E4-8FD3-DC03D4EA1A9D}" type="presParOf" srcId="{EB314849-8306-4789-A69A-48C807284358}" destId="{CABA60F3-61EE-41DC-9192-F99512608A98}"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DDD0D-8590-45C3-9686-3D318E112B8D}" type="doc">
      <dgm:prSet loTypeId="urn:microsoft.com/office/officeart/2005/8/layout/cycle8" loCatId="cycle" qsTypeId="urn:microsoft.com/office/officeart/2005/8/quickstyle/simple1" qsCatId="simple" csTypeId="urn:microsoft.com/office/officeart/2005/8/colors/accent0_3" csCatId="mainScheme" phldr="1"/>
      <dgm:spPr/>
    </dgm:pt>
    <dgm:pt modelId="{C37BEA0A-E32C-4B40-97E3-F8D43E3C010C}">
      <dgm:prSet phldrT="[Tekst]" custT="1"/>
      <dgm:spPr>
        <a:noFill/>
        <a:scene3d>
          <a:camera prst="orthographicFront"/>
          <a:lightRig rig="threePt" dir="t"/>
        </a:scene3d>
        <a:sp3d prstMaterial="metal"/>
      </dgm:spPr>
      <dgm:t>
        <a:bodyPr/>
        <a:lstStyle/>
        <a:p>
          <a:r>
            <a:rPr lang="nb-NO" sz="4400" b="1">
              <a:solidFill>
                <a:schemeClr val="tx2"/>
              </a:solidFill>
              <a:latin typeface="Proxima"/>
            </a:rPr>
            <a:t>Kontinuitet</a:t>
          </a:r>
        </a:p>
        <a:p>
          <a:r>
            <a:rPr lang="nb-NO" sz="2800" b="1">
              <a:solidFill>
                <a:schemeClr val="tx2"/>
              </a:solidFill>
              <a:latin typeface="Proxima"/>
            </a:rPr>
            <a:t>- Kunnskap</a:t>
          </a:r>
        </a:p>
        <a:p>
          <a:r>
            <a:rPr lang="nb-NO" sz="2800" b="1">
              <a:solidFill>
                <a:schemeClr val="tx2"/>
              </a:solidFill>
              <a:latin typeface="Proxima"/>
            </a:rPr>
            <a:t>- Ferdigheter</a:t>
          </a:r>
        </a:p>
      </dgm:t>
    </dgm:pt>
    <dgm:pt modelId="{41DB23FB-9A94-4FDA-ADA7-7AACBBBA72F5}" type="parTrans" cxnId="{39B6F627-970E-4408-89A4-FBFF6EFFF22D}">
      <dgm:prSet/>
      <dgm:spPr/>
      <dgm:t>
        <a:bodyPr/>
        <a:lstStyle/>
        <a:p>
          <a:endParaRPr lang="nb-NO"/>
        </a:p>
      </dgm:t>
    </dgm:pt>
    <dgm:pt modelId="{634443E8-4208-471B-ABDF-0307E61464EA}" type="sibTrans" cxnId="{39B6F627-970E-4408-89A4-FBFF6EFFF22D}">
      <dgm:prSet/>
      <dgm:spPr/>
      <dgm:t>
        <a:bodyPr/>
        <a:lstStyle/>
        <a:p>
          <a:endParaRPr lang="nb-NO"/>
        </a:p>
      </dgm:t>
    </dgm:pt>
    <dgm:pt modelId="{D8AF3473-56EB-4619-A10D-500C38725AEB}" type="pres">
      <dgm:prSet presAssocID="{936DDD0D-8590-45C3-9686-3D318E112B8D}" presName="compositeShape" presStyleCnt="0">
        <dgm:presLayoutVars>
          <dgm:chMax val="7"/>
          <dgm:dir/>
          <dgm:resizeHandles val="exact"/>
        </dgm:presLayoutVars>
      </dgm:prSet>
      <dgm:spPr/>
    </dgm:pt>
    <dgm:pt modelId="{29ABE2C0-90E9-4A24-9E8F-B6721B6AD43D}" type="pres">
      <dgm:prSet presAssocID="{936DDD0D-8590-45C3-9686-3D318E112B8D}" presName="wedge1" presStyleLbl="node1" presStyleIdx="0" presStyleCnt="1" custLinFactNeighborX="2450" custLinFactNeighborY="-5512"/>
      <dgm:spPr/>
    </dgm:pt>
    <dgm:pt modelId="{894B7C3D-ACE1-4B4E-B42B-A41D2A2DCE16}" type="pres">
      <dgm:prSet presAssocID="{936DDD0D-8590-45C3-9686-3D318E112B8D}" presName="dummy1a" presStyleCnt="0"/>
      <dgm:spPr/>
    </dgm:pt>
    <dgm:pt modelId="{E1D16BAE-4D63-4CC3-94C2-4031C8024995}" type="pres">
      <dgm:prSet presAssocID="{936DDD0D-8590-45C3-9686-3D318E112B8D}" presName="dummy1b" presStyleCnt="0"/>
      <dgm:spPr/>
    </dgm:pt>
    <dgm:pt modelId="{0E9E87B7-736D-460D-9348-7F459909E709}" type="pres">
      <dgm:prSet presAssocID="{936DDD0D-8590-45C3-9686-3D318E112B8D}" presName="wedge1Tx" presStyleLbl="node1" presStyleIdx="0" presStyleCnt="1">
        <dgm:presLayoutVars>
          <dgm:chMax val="0"/>
          <dgm:chPref val="0"/>
          <dgm:bulletEnabled val="1"/>
        </dgm:presLayoutVars>
      </dgm:prSet>
      <dgm:spPr/>
    </dgm:pt>
    <dgm:pt modelId="{0BC1D7F5-47DB-4468-B818-701CFE3BE75F}" type="pres">
      <dgm:prSet presAssocID="{634443E8-4208-471B-ABDF-0307E61464EA}" presName="arrowWedge1single" presStyleLbl="fgSibTrans2D1" presStyleIdx="0" presStyleCnt="1"/>
      <dgm:spPr/>
    </dgm:pt>
  </dgm:ptLst>
  <dgm:cxnLst>
    <dgm:cxn modelId="{39B6F627-970E-4408-89A4-FBFF6EFFF22D}" srcId="{936DDD0D-8590-45C3-9686-3D318E112B8D}" destId="{C37BEA0A-E32C-4B40-97E3-F8D43E3C010C}" srcOrd="0" destOrd="0" parTransId="{41DB23FB-9A94-4FDA-ADA7-7AACBBBA72F5}" sibTransId="{634443E8-4208-471B-ABDF-0307E61464EA}"/>
    <dgm:cxn modelId="{8AA0902B-119E-406D-A6FC-3F8063BCE316}" type="presOf" srcId="{C37BEA0A-E32C-4B40-97E3-F8D43E3C010C}" destId="{29ABE2C0-90E9-4A24-9E8F-B6721B6AD43D}" srcOrd="0" destOrd="0" presId="urn:microsoft.com/office/officeart/2005/8/layout/cycle8"/>
    <dgm:cxn modelId="{042F8242-D361-4343-9044-E1012418B26F}" type="presOf" srcId="{936DDD0D-8590-45C3-9686-3D318E112B8D}" destId="{D8AF3473-56EB-4619-A10D-500C38725AEB}" srcOrd="0" destOrd="0" presId="urn:microsoft.com/office/officeart/2005/8/layout/cycle8"/>
    <dgm:cxn modelId="{37D23879-652B-407B-AD74-BFD5476FFD9B}" type="presOf" srcId="{C37BEA0A-E32C-4B40-97E3-F8D43E3C010C}" destId="{0E9E87B7-736D-460D-9348-7F459909E709}" srcOrd="1" destOrd="0" presId="urn:microsoft.com/office/officeart/2005/8/layout/cycle8"/>
    <dgm:cxn modelId="{BF8507FA-A271-49C3-8F11-D0D637507F8F}" type="presParOf" srcId="{D8AF3473-56EB-4619-A10D-500C38725AEB}" destId="{29ABE2C0-90E9-4A24-9E8F-B6721B6AD43D}" srcOrd="0" destOrd="0" presId="urn:microsoft.com/office/officeart/2005/8/layout/cycle8"/>
    <dgm:cxn modelId="{9AE1B6DE-0211-4160-9FC9-E63BE774A217}" type="presParOf" srcId="{D8AF3473-56EB-4619-A10D-500C38725AEB}" destId="{894B7C3D-ACE1-4B4E-B42B-A41D2A2DCE16}" srcOrd="1" destOrd="0" presId="urn:microsoft.com/office/officeart/2005/8/layout/cycle8"/>
    <dgm:cxn modelId="{FA8A5BB3-48C2-4D5E-8FAA-24D6D75F1091}" type="presParOf" srcId="{D8AF3473-56EB-4619-A10D-500C38725AEB}" destId="{E1D16BAE-4D63-4CC3-94C2-4031C8024995}" srcOrd="2" destOrd="0" presId="urn:microsoft.com/office/officeart/2005/8/layout/cycle8"/>
    <dgm:cxn modelId="{8CDC79FF-97E6-450B-AAF2-5FCFB18CC351}" type="presParOf" srcId="{D8AF3473-56EB-4619-A10D-500C38725AEB}" destId="{0E9E87B7-736D-460D-9348-7F459909E709}" srcOrd="3" destOrd="0" presId="urn:microsoft.com/office/officeart/2005/8/layout/cycle8"/>
    <dgm:cxn modelId="{FB4E997F-6FC8-4693-AD98-D359F45AFB3D}" type="presParOf" srcId="{D8AF3473-56EB-4619-A10D-500C38725AEB}" destId="{0BC1D7F5-47DB-4468-B818-701CFE3BE75F}"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83E433-0604-4BF1-A525-B785BF13C663}" type="doc">
      <dgm:prSet loTypeId="urn:microsoft.com/office/officeart/2005/8/layout/chevron1" loCatId="process" qsTypeId="urn:microsoft.com/office/officeart/2005/8/quickstyle/simple1" qsCatId="simple" csTypeId="urn:microsoft.com/office/officeart/2005/8/colors/colorful4" csCatId="colorful" phldr="1"/>
      <dgm:spPr/>
    </dgm:pt>
    <dgm:pt modelId="{4C2A0578-58A7-4A40-8DE6-E95AE113CF4E}">
      <dgm:prSet phldrT="[Tekst]"/>
      <dgm:spPr>
        <a:solidFill>
          <a:srgbClr val="5F7281"/>
        </a:solidFill>
      </dgm:spPr>
      <dgm:t>
        <a:bodyPr/>
        <a:lstStyle/>
        <a:p>
          <a:r>
            <a:rPr lang="nb-NO" b="0">
              <a:latin typeface="Proxima"/>
              <a:cs typeface="Arial"/>
            </a:rPr>
            <a:t>Grunnlagsmøte</a:t>
          </a:r>
          <a:r>
            <a:rPr lang="nb-NO" b="1">
              <a:latin typeface="Proxima"/>
              <a:cs typeface="Arial"/>
            </a:rPr>
            <a:t>  </a:t>
          </a:r>
          <a:r>
            <a:rPr lang="nb-NO">
              <a:latin typeface="Proxima"/>
              <a:cs typeface="Arial"/>
            </a:rPr>
            <a:t> </a:t>
          </a:r>
          <a:r>
            <a:rPr lang="nb-NO">
              <a:cs typeface="Arial"/>
            </a:rPr>
            <a:t> </a:t>
          </a:r>
          <a:endParaRPr lang="nb-NO" sz="3000">
            <a:latin typeface="Arial"/>
            <a:cs typeface="Arial"/>
          </a:endParaRPr>
        </a:p>
      </dgm:t>
    </dgm:pt>
    <dgm:pt modelId="{F5537452-AA23-4638-A061-423E289DE9EC}" type="parTrans" cxnId="{8B310912-9A17-4E24-9C09-A76CD583C62C}">
      <dgm:prSet/>
      <dgm:spPr/>
      <dgm:t>
        <a:bodyPr/>
        <a:lstStyle/>
        <a:p>
          <a:endParaRPr lang="nb-NO"/>
        </a:p>
      </dgm:t>
    </dgm:pt>
    <dgm:pt modelId="{9EED0509-D701-4A0A-9DBD-8B49673A5B47}" type="sibTrans" cxnId="{8B310912-9A17-4E24-9C09-A76CD583C62C}">
      <dgm:prSet/>
      <dgm:spPr/>
      <dgm:t>
        <a:bodyPr/>
        <a:lstStyle/>
        <a:p>
          <a:endParaRPr lang="nb-NO"/>
        </a:p>
      </dgm:t>
    </dgm:pt>
    <dgm:pt modelId="{536010CE-4EAB-474B-91CC-5624C0445444}">
      <dgm:prSet phldrT="[Tekst]"/>
      <dgm:spPr>
        <a:solidFill>
          <a:srgbClr val="A6A090"/>
        </a:solidFill>
      </dgm:spPr>
      <dgm:t>
        <a:bodyPr/>
        <a:lstStyle/>
        <a:p>
          <a:r>
            <a:rPr lang="nb-NO" b="0">
              <a:latin typeface="Proxima"/>
              <a:cs typeface="Arial"/>
            </a:rPr>
            <a:t>Kurs og scenariotrening</a:t>
          </a:r>
        </a:p>
      </dgm:t>
    </dgm:pt>
    <dgm:pt modelId="{67DD631E-1A83-4E8E-B096-28A1F6EE2109}" type="parTrans" cxnId="{74FE668F-074B-468E-BFF2-91E3B5E005DE}">
      <dgm:prSet/>
      <dgm:spPr/>
      <dgm:t>
        <a:bodyPr/>
        <a:lstStyle/>
        <a:p>
          <a:endParaRPr lang="nb-NO"/>
        </a:p>
      </dgm:t>
    </dgm:pt>
    <dgm:pt modelId="{5CD8A202-9C52-4B46-9FE6-EB5D133C0D20}" type="sibTrans" cxnId="{74FE668F-074B-468E-BFF2-91E3B5E005DE}">
      <dgm:prSet/>
      <dgm:spPr/>
      <dgm:t>
        <a:bodyPr/>
        <a:lstStyle/>
        <a:p>
          <a:endParaRPr lang="nb-NO"/>
        </a:p>
      </dgm:t>
    </dgm:pt>
    <dgm:pt modelId="{0DBDD915-C49A-48DA-AEFE-EA2CF982CCDC}">
      <dgm:prSet phldrT="[Tekst]"/>
      <dgm:spPr>
        <a:solidFill>
          <a:srgbClr val="765D58"/>
        </a:solidFill>
      </dgm:spPr>
      <dgm:t>
        <a:bodyPr/>
        <a:lstStyle/>
        <a:p>
          <a:r>
            <a:rPr lang="nb-NO" b="0" err="1">
              <a:latin typeface="Proxima"/>
              <a:cs typeface="Arial"/>
            </a:rPr>
            <a:t>Debrief</a:t>
          </a:r>
          <a:r>
            <a:rPr lang="nb-NO" b="0">
              <a:latin typeface="Proxima"/>
              <a:cs typeface="Arial"/>
            </a:rPr>
            <a:t>/evaluering</a:t>
          </a:r>
        </a:p>
      </dgm:t>
    </dgm:pt>
    <dgm:pt modelId="{548381B9-3B36-47ED-A49D-4E5DD4186505}" type="parTrans" cxnId="{C87C2428-EC68-4951-889D-F64B16D0E421}">
      <dgm:prSet/>
      <dgm:spPr/>
      <dgm:t>
        <a:bodyPr/>
        <a:lstStyle/>
        <a:p>
          <a:endParaRPr lang="nb-NO"/>
        </a:p>
      </dgm:t>
    </dgm:pt>
    <dgm:pt modelId="{0EBF7374-1106-4A6E-9946-5DCBDAC1ADB4}" type="sibTrans" cxnId="{C87C2428-EC68-4951-889D-F64B16D0E421}">
      <dgm:prSet/>
      <dgm:spPr/>
      <dgm:t>
        <a:bodyPr/>
        <a:lstStyle/>
        <a:p>
          <a:endParaRPr lang="nb-NO"/>
        </a:p>
      </dgm:t>
    </dgm:pt>
    <dgm:pt modelId="{8C3065EA-E93D-452B-9503-ECF8FFC33782}" type="pres">
      <dgm:prSet presAssocID="{2083E433-0604-4BF1-A525-B785BF13C663}" presName="Name0" presStyleCnt="0">
        <dgm:presLayoutVars>
          <dgm:dir/>
          <dgm:animLvl val="lvl"/>
          <dgm:resizeHandles val="exact"/>
        </dgm:presLayoutVars>
      </dgm:prSet>
      <dgm:spPr/>
    </dgm:pt>
    <dgm:pt modelId="{2EF4A500-8030-4A1E-B697-07D109A02CBA}" type="pres">
      <dgm:prSet presAssocID="{4C2A0578-58A7-4A40-8DE6-E95AE113CF4E}" presName="parTxOnly" presStyleLbl="node1" presStyleIdx="0" presStyleCnt="3">
        <dgm:presLayoutVars>
          <dgm:chMax val="0"/>
          <dgm:chPref val="0"/>
          <dgm:bulletEnabled val="1"/>
        </dgm:presLayoutVars>
      </dgm:prSet>
      <dgm:spPr/>
    </dgm:pt>
    <dgm:pt modelId="{5648C185-8FCA-454A-B607-94DAD12FC2CE}" type="pres">
      <dgm:prSet presAssocID="{9EED0509-D701-4A0A-9DBD-8B49673A5B47}" presName="parTxOnlySpace" presStyleCnt="0"/>
      <dgm:spPr/>
    </dgm:pt>
    <dgm:pt modelId="{56DEC341-BC30-4DBE-8572-0D00A2420F31}" type="pres">
      <dgm:prSet presAssocID="{536010CE-4EAB-474B-91CC-5624C0445444}" presName="parTxOnly" presStyleLbl="node1" presStyleIdx="1" presStyleCnt="3">
        <dgm:presLayoutVars>
          <dgm:chMax val="0"/>
          <dgm:chPref val="0"/>
          <dgm:bulletEnabled val="1"/>
        </dgm:presLayoutVars>
      </dgm:prSet>
      <dgm:spPr/>
    </dgm:pt>
    <dgm:pt modelId="{5BAA8DF9-BCDC-445F-BE8D-CD9D4282693D}" type="pres">
      <dgm:prSet presAssocID="{5CD8A202-9C52-4B46-9FE6-EB5D133C0D20}" presName="parTxOnlySpace" presStyleCnt="0"/>
      <dgm:spPr/>
    </dgm:pt>
    <dgm:pt modelId="{357E9D11-4E89-4D4A-A2F0-837D35BF27D6}" type="pres">
      <dgm:prSet presAssocID="{0DBDD915-C49A-48DA-AEFE-EA2CF982CCDC}" presName="parTxOnly" presStyleLbl="node1" presStyleIdx="2" presStyleCnt="3">
        <dgm:presLayoutVars>
          <dgm:chMax val="0"/>
          <dgm:chPref val="0"/>
          <dgm:bulletEnabled val="1"/>
        </dgm:presLayoutVars>
      </dgm:prSet>
      <dgm:spPr/>
    </dgm:pt>
  </dgm:ptLst>
  <dgm:cxnLst>
    <dgm:cxn modelId="{8B310912-9A17-4E24-9C09-A76CD583C62C}" srcId="{2083E433-0604-4BF1-A525-B785BF13C663}" destId="{4C2A0578-58A7-4A40-8DE6-E95AE113CF4E}" srcOrd="0" destOrd="0" parTransId="{F5537452-AA23-4638-A061-423E289DE9EC}" sibTransId="{9EED0509-D701-4A0A-9DBD-8B49673A5B47}"/>
    <dgm:cxn modelId="{C87C2428-EC68-4951-889D-F64B16D0E421}" srcId="{2083E433-0604-4BF1-A525-B785BF13C663}" destId="{0DBDD915-C49A-48DA-AEFE-EA2CF982CCDC}" srcOrd="2" destOrd="0" parTransId="{548381B9-3B36-47ED-A49D-4E5DD4186505}" sibTransId="{0EBF7374-1106-4A6E-9946-5DCBDAC1ADB4}"/>
    <dgm:cxn modelId="{74FE668F-074B-468E-BFF2-91E3B5E005DE}" srcId="{2083E433-0604-4BF1-A525-B785BF13C663}" destId="{536010CE-4EAB-474B-91CC-5624C0445444}" srcOrd="1" destOrd="0" parTransId="{67DD631E-1A83-4E8E-B096-28A1F6EE2109}" sibTransId="{5CD8A202-9C52-4B46-9FE6-EB5D133C0D20}"/>
    <dgm:cxn modelId="{DA7F7CA7-AC4B-4CFA-A053-406D7AC34531}" type="presOf" srcId="{536010CE-4EAB-474B-91CC-5624C0445444}" destId="{56DEC341-BC30-4DBE-8572-0D00A2420F31}" srcOrd="0" destOrd="0" presId="urn:microsoft.com/office/officeart/2005/8/layout/chevron1"/>
    <dgm:cxn modelId="{10307AB2-5843-4F05-8684-4B61585FE6EA}" type="presOf" srcId="{0DBDD915-C49A-48DA-AEFE-EA2CF982CCDC}" destId="{357E9D11-4E89-4D4A-A2F0-837D35BF27D6}" srcOrd="0" destOrd="0" presId="urn:microsoft.com/office/officeart/2005/8/layout/chevron1"/>
    <dgm:cxn modelId="{05BEEFBA-F504-453C-A44C-C446D977ED0D}" type="presOf" srcId="{2083E433-0604-4BF1-A525-B785BF13C663}" destId="{8C3065EA-E93D-452B-9503-ECF8FFC33782}" srcOrd="0" destOrd="0" presId="urn:microsoft.com/office/officeart/2005/8/layout/chevron1"/>
    <dgm:cxn modelId="{02A728E0-8925-4770-BAC7-516EDAEF308F}" type="presOf" srcId="{4C2A0578-58A7-4A40-8DE6-E95AE113CF4E}" destId="{2EF4A500-8030-4A1E-B697-07D109A02CBA}" srcOrd="0" destOrd="0" presId="urn:microsoft.com/office/officeart/2005/8/layout/chevron1"/>
    <dgm:cxn modelId="{2B48D945-6400-4C57-9233-BE36509F6705}" type="presParOf" srcId="{8C3065EA-E93D-452B-9503-ECF8FFC33782}" destId="{2EF4A500-8030-4A1E-B697-07D109A02CBA}" srcOrd="0" destOrd="0" presId="urn:microsoft.com/office/officeart/2005/8/layout/chevron1"/>
    <dgm:cxn modelId="{6A0CAC11-D844-4495-9752-0BAA7B29873B}" type="presParOf" srcId="{8C3065EA-E93D-452B-9503-ECF8FFC33782}" destId="{5648C185-8FCA-454A-B607-94DAD12FC2CE}" srcOrd="1" destOrd="0" presId="urn:microsoft.com/office/officeart/2005/8/layout/chevron1"/>
    <dgm:cxn modelId="{AD108B19-BB3F-41EC-8C00-111065E9A95E}" type="presParOf" srcId="{8C3065EA-E93D-452B-9503-ECF8FFC33782}" destId="{56DEC341-BC30-4DBE-8572-0D00A2420F31}" srcOrd="2" destOrd="0" presId="urn:microsoft.com/office/officeart/2005/8/layout/chevron1"/>
    <dgm:cxn modelId="{D1C9B18A-16B3-498D-8490-62FD27DB41E4}" type="presParOf" srcId="{8C3065EA-E93D-452B-9503-ECF8FFC33782}" destId="{5BAA8DF9-BCDC-445F-BE8D-CD9D4282693D}" srcOrd="3" destOrd="0" presId="urn:microsoft.com/office/officeart/2005/8/layout/chevron1"/>
    <dgm:cxn modelId="{8B7F42D1-76BA-4EC6-B97F-450664F8BB05}" type="presParOf" srcId="{8C3065EA-E93D-452B-9503-ECF8FFC33782}" destId="{357E9D11-4E89-4D4A-A2F0-837D35BF27D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F9326-9C05-4437-982B-123E364377CF}">
      <dsp:nvSpPr>
        <dsp:cNvPr id="0" name=""/>
        <dsp:cNvSpPr/>
      </dsp:nvSpPr>
      <dsp:spPr>
        <a:xfrm>
          <a:off x="5366543" y="31794"/>
          <a:ext cx="1716880" cy="1075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a:latin typeface="Proxima"/>
            </a:rPr>
            <a:t>Rapportering</a:t>
          </a:r>
        </a:p>
      </dsp:txBody>
      <dsp:txXfrm>
        <a:off x="5366543" y="31794"/>
        <a:ext cx="1716880" cy="1075692"/>
      </dsp:txXfrm>
    </dsp:sp>
    <dsp:sp modelId="{159A501C-8063-4FBB-B82E-D8F04CF8A16B}">
      <dsp:nvSpPr>
        <dsp:cNvPr id="0" name=""/>
        <dsp:cNvSpPr/>
      </dsp:nvSpPr>
      <dsp:spPr>
        <a:xfrm>
          <a:off x="3151856" y="89"/>
          <a:ext cx="4039206" cy="4039206"/>
        </a:xfrm>
        <a:prstGeom prst="circularArrow">
          <a:avLst>
            <a:gd name="adj1" fmla="val 5193"/>
            <a:gd name="adj2" fmla="val 335399"/>
            <a:gd name="adj3" fmla="val 21295336"/>
            <a:gd name="adj4" fmla="val 19764403"/>
            <a:gd name="adj5" fmla="val 6059"/>
          </a:avLst>
        </a:prstGeom>
        <a:solidFill>
          <a:srgbClr val="5F7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0B0EB-9A81-4FBB-B0D3-BD3C575B6DA9}">
      <dsp:nvSpPr>
        <dsp:cNvPr id="0" name=""/>
        <dsp:cNvSpPr/>
      </dsp:nvSpPr>
      <dsp:spPr>
        <a:xfrm>
          <a:off x="6165571" y="2035717"/>
          <a:ext cx="1421054" cy="1075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a:latin typeface="Proxima"/>
            </a:rPr>
            <a:t>Situasjons-bevissthet</a:t>
          </a:r>
        </a:p>
      </dsp:txBody>
      <dsp:txXfrm>
        <a:off x="6165571" y="2035717"/>
        <a:ext cx="1421054" cy="1075692"/>
      </dsp:txXfrm>
    </dsp:sp>
    <dsp:sp modelId="{46FC7C56-9BE5-490E-B6B0-A3F43696BC8D}">
      <dsp:nvSpPr>
        <dsp:cNvPr id="0" name=""/>
        <dsp:cNvSpPr/>
      </dsp:nvSpPr>
      <dsp:spPr>
        <a:xfrm>
          <a:off x="3180075" y="-35703"/>
          <a:ext cx="4039206" cy="4039206"/>
        </a:xfrm>
        <a:prstGeom prst="circularArrow">
          <a:avLst>
            <a:gd name="adj1" fmla="val 5193"/>
            <a:gd name="adj2" fmla="val 335399"/>
            <a:gd name="adj3" fmla="val 4073465"/>
            <a:gd name="adj4" fmla="val 2338863"/>
            <a:gd name="adj5" fmla="val 6059"/>
          </a:avLst>
        </a:prstGeom>
        <a:solidFill>
          <a:srgbClr val="5F7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81428-A77C-4DD5-9060-1016346BECE4}">
      <dsp:nvSpPr>
        <dsp:cNvPr id="0" name=""/>
        <dsp:cNvSpPr/>
      </dsp:nvSpPr>
      <dsp:spPr>
        <a:xfrm>
          <a:off x="4633613" y="3248310"/>
          <a:ext cx="1075692" cy="1075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a:latin typeface="Proxima"/>
            </a:rPr>
            <a:t>Risiko-vurdering</a:t>
          </a:r>
        </a:p>
      </dsp:txBody>
      <dsp:txXfrm>
        <a:off x="4633613" y="3248310"/>
        <a:ext cx="1075692" cy="1075692"/>
      </dsp:txXfrm>
    </dsp:sp>
    <dsp:sp modelId="{C1F43635-0411-4958-AFE3-DEA311722900}">
      <dsp:nvSpPr>
        <dsp:cNvPr id="0" name=""/>
        <dsp:cNvSpPr/>
      </dsp:nvSpPr>
      <dsp:spPr>
        <a:xfrm>
          <a:off x="3123636" y="-35703"/>
          <a:ext cx="4039206" cy="4039206"/>
        </a:xfrm>
        <a:prstGeom prst="circularArrow">
          <a:avLst>
            <a:gd name="adj1" fmla="val 5193"/>
            <a:gd name="adj2" fmla="val 335399"/>
            <a:gd name="adj3" fmla="val 8125738"/>
            <a:gd name="adj4" fmla="val 6391136"/>
            <a:gd name="adj5" fmla="val 6059"/>
          </a:avLst>
        </a:prstGeom>
        <a:solidFill>
          <a:srgbClr val="5F7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4EB50-E5D2-4141-9F0C-0BA1EDB54BFD}">
      <dsp:nvSpPr>
        <dsp:cNvPr id="0" name=""/>
        <dsp:cNvSpPr/>
      </dsp:nvSpPr>
      <dsp:spPr>
        <a:xfrm>
          <a:off x="2928974" y="2035717"/>
          <a:ext cx="1075692" cy="1075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a:latin typeface="Proxima"/>
            </a:rPr>
            <a:t>Kurs og preventive tiltak</a:t>
          </a:r>
        </a:p>
      </dsp:txBody>
      <dsp:txXfrm>
        <a:off x="2928974" y="2035717"/>
        <a:ext cx="1075692" cy="1075692"/>
      </dsp:txXfrm>
    </dsp:sp>
    <dsp:sp modelId="{6F506211-1FBC-4168-805C-7786B69E6A92}">
      <dsp:nvSpPr>
        <dsp:cNvPr id="0" name=""/>
        <dsp:cNvSpPr/>
      </dsp:nvSpPr>
      <dsp:spPr>
        <a:xfrm>
          <a:off x="3151856" y="89"/>
          <a:ext cx="4039206" cy="4039206"/>
        </a:xfrm>
        <a:prstGeom prst="circularArrow">
          <a:avLst>
            <a:gd name="adj1" fmla="val 5193"/>
            <a:gd name="adj2" fmla="val 335399"/>
            <a:gd name="adj3" fmla="val 12300198"/>
            <a:gd name="adj4" fmla="val 10769265"/>
            <a:gd name="adj5" fmla="val 6059"/>
          </a:avLst>
        </a:prstGeom>
        <a:solidFill>
          <a:srgbClr val="5F7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24DD8-34C4-4FB6-BBFF-6334E489D356}">
      <dsp:nvSpPr>
        <dsp:cNvPr id="0" name=""/>
        <dsp:cNvSpPr/>
      </dsp:nvSpPr>
      <dsp:spPr>
        <a:xfrm>
          <a:off x="3580088" y="31794"/>
          <a:ext cx="1075692" cy="1075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a:latin typeface="Proxima"/>
            </a:rPr>
            <a:t>Trygghet</a:t>
          </a:r>
        </a:p>
      </dsp:txBody>
      <dsp:txXfrm>
        <a:off x="3580088" y="31794"/>
        <a:ext cx="1075692" cy="1075692"/>
      </dsp:txXfrm>
    </dsp:sp>
    <dsp:sp modelId="{CABA60F3-61EE-41DC-9192-F99512608A98}">
      <dsp:nvSpPr>
        <dsp:cNvPr id="0" name=""/>
        <dsp:cNvSpPr/>
      </dsp:nvSpPr>
      <dsp:spPr>
        <a:xfrm>
          <a:off x="3151856" y="89"/>
          <a:ext cx="4039206" cy="4039206"/>
        </a:xfrm>
        <a:prstGeom prst="circularArrow">
          <a:avLst>
            <a:gd name="adj1" fmla="val 5193"/>
            <a:gd name="adj2" fmla="val 335399"/>
            <a:gd name="adj3" fmla="val 16239515"/>
            <a:gd name="adj4" fmla="val 15196750"/>
            <a:gd name="adj5" fmla="val 6059"/>
          </a:avLst>
        </a:prstGeom>
        <a:solidFill>
          <a:srgbClr val="5F72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BE2C0-90E9-4A24-9E8F-B6721B6AD43D}">
      <dsp:nvSpPr>
        <dsp:cNvPr id="0" name=""/>
        <dsp:cNvSpPr/>
      </dsp:nvSpPr>
      <dsp:spPr>
        <a:xfrm>
          <a:off x="2272396" y="202358"/>
          <a:ext cx="5044058" cy="5044058"/>
        </a:xfrm>
        <a:prstGeom prst="ellipse">
          <a:avLst/>
        </a:prstGeom>
        <a:noFill/>
        <a:ln w="12700" cap="flat" cmpd="sng" algn="ctr">
          <a:solidFill>
            <a:schemeClr val="lt2">
              <a:hueOff val="0"/>
              <a:satOff val="0"/>
              <a:lumOff val="0"/>
              <a:alphaOff val="0"/>
            </a:schemeClr>
          </a:solidFill>
          <a:prstDash val="solid"/>
          <a:miter lim="800000"/>
        </a:ln>
        <a:effectLst/>
        <a:scene3d>
          <a:camera prst="orthographicFront"/>
          <a:lightRig rig="threePt" dir="t"/>
        </a:scene3d>
        <a:sp3d prstMaterial="metal"/>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nb-NO" sz="4400" b="1" kern="1200">
              <a:solidFill>
                <a:schemeClr val="tx2"/>
              </a:solidFill>
              <a:latin typeface="Proxima"/>
            </a:rPr>
            <a:t>Kontinuitet</a:t>
          </a:r>
        </a:p>
        <a:p>
          <a:pPr marL="0" lvl="0" indent="0" algn="ctr" defTabSz="1955800">
            <a:lnSpc>
              <a:spcPct val="90000"/>
            </a:lnSpc>
            <a:spcBef>
              <a:spcPct val="0"/>
            </a:spcBef>
            <a:spcAft>
              <a:spcPct val="35000"/>
            </a:spcAft>
            <a:buNone/>
          </a:pPr>
          <a:r>
            <a:rPr lang="nb-NO" sz="2800" b="1" kern="1200">
              <a:solidFill>
                <a:schemeClr val="tx2"/>
              </a:solidFill>
              <a:latin typeface="Proxima"/>
            </a:rPr>
            <a:t>- Kunnskap</a:t>
          </a:r>
        </a:p>
        <a:p>
          <a:pPr marL="0" lvl="0" indent="0" algn="ctr" defTabSz="1955800">
            <a:lnSpc>
              <a:spcPct val="90000"/>
            </a:lnSpc>
            <a:spcBef>
              <a:spcPct val="0"/>
            </a:spcBef>
            <a:spcAft>
              <a:spcPct val="35000"/>
            </a:spcAft>
            <a:buNone/>
          </a:pPr>
          <a:r>
            <a:rPr lang="nb-NO" sz="2800" b="1" kern="1200">
              <a:solidFill>
                <a:schemeClr val="tx2"/>
              </a:solidFill>
              <a:latin typeface="Proxima"/>
            </a:rPr>
            <a:t>- Ferdigheter</a:t>
          </a:r>
        </a:p>
      </dsp:txBody>
      <dsp:txXfrm>
        <a:off x="3113072" y="1043034"/>
        <a:ext cx="3362705" cy="3362705"/>
      </dsp:txXfrm>
    </dsp:sp>
    <dsp:sp modelId="{0BC1D7F5-47DB-4468-B818-701CFE3BE75F}">
      <dsp:nvSpPr>
        <dsp:cNvPr id="0" name=""/>
        <dsp:cNvSpPr/>
      </dsp:nvSpPr>
      <dsp:spPr>
        <a:xfrm>
          <a:off x="1978145" y="-109957"/>
          <a:ext cx="5668560" cy="5668560"/>
        </a:xfrm>
        <a:prstGeom prst="circularArrow">
          <a:avLst>
            <a:gd name="adj1" fmla="val 5085"/>
            <a:gd name="adj2" fmla="val 327528"/>
            <a:gd name="adj3" fmla="val 15847936"/>
            <a:gd name="adj4" fmla="val 16224536"/>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4A500-8030-4A1E-B697-07D109A02CBA}">
      <dsp:nvSpPr>
        <dsp:cNvPr id="0" name=""/>
        <dsp:cNvSpPr/>
      </dsp:nvSpPr>
      <dsp:spPr>
        <a:xfrm>
          <a:off x="3080" y="2999315"/>
          <a:ext cx="3753370" cy="1501348"/>
        </a:xfrm>
        <a:prstGeom prst="chevron">
          <a:avLst/>
        </a:prstGeom>
        <a:solidFill>
          <a:srgbClr val="5F72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nb-NO" sz="2000" b="0" kern="1200">
              <a:latin typeface="Proxima"/>
              <a:cs typeface="Arial"/>
            </a:rPr>
            <a:t>Grunnlagsmøte</a:t>
          </a:r>
          <a:r>
            <a:rPr lang="nb-NO" sz="2000" b="1" kern="1200">
              <a:latin typeface="Proxima"/>
              <a:cs typeface="Arial"/>
            </a:rPr>
            <a:t>  </a:t>
          </a:r>
          <a:r>
            <a:rPr lang="nb-NO" sz="2000" kern="1200">
              <a:latin typeface="Proxima"/>
              <a:cs typeface="Arial"/>
            </a:rPr>
            <a:t> </a:t>
          </a:r>
          <a:r>
            <a:rPr lang="nb-NO" sz="2000" kern="1200">
              <a:cs typeface="Arial"/>
            </a:rPr>
            <a:t> </a:t>
          </a:r>
          <a:endParaRPr lang="nb-NO" sz="2000" kern="1200">
            <a:latin typeface="Arial"/>
            <a:cs typeface="Arial"/>
          </a:endParaRPr>
        </a:p>
      </dsp:txBody>
      <dsp:txXfrm>
        <a:off x="753754" y="2999315"/>
        <a:ext cx="2252022" cy="1501348"/>
      </dsp:txXfrm>
    </dsp:sp>
    <dsp:sp modelId="{56DEC341-BC30-4DBE-8572-0D00A2420F31}">
      <dsp:nvSpPr>
        <dsp:cNvPr id="0" name=""/>
        <dsp:cNvSpPr/>
      </dsp:nvSpPr>
      <dsp:spPr>
        <a:xfrm>
          <a:off x="3381114" y="2999315"/>
          <a:ext cx="3753370" cy="1501348"/>
        </a:xfrm>
        <a:prstGeom prst="chevron">
          <a:avLst/>
        </a:prstGeom>
        <a:solidFill>
          <a:srgbClr val="A6A0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nb-NO" sz="2000" b="0" kern="1200">
              <a:latin typeface="Proxima"/>
              <a:cs typeface="Arial"/>
            </a:rPr>
            <a:t>Kurs og scenariotrening</a:t>
          </a:r>
        </a:p>
      </dsp:txBody>
      <dsp:txXfrm>
        <a:off x="4131788" y="2999315"/>
        <a:ext cx="2252022" cy="1501348"/>
      </dsp:txXfrm>
    </dsp:sp>
    <dsp:sp modelId="{357E9D11-4E89-4D4A-A2F0-837D35BF27D6}">
      <dsp:nvSpPr>
        <dsp:cNvPr id="0" name=""/>
        <dsp:cNvSpPr/>
      </dsp:nvSpPr>
      <dsp:spPr>
        <a:xfrm>
          <a:off x="6759148" y="2999315"/>
          <a:ext cx="3753370" cy="1501348"/>
        </a:xfrm>
        <a:prstGeom prst="chevron">
          <a:avLst/>
        </a:prstGeom>
        <a:solidFill>
          <a:srgbClr val="765D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nb-NO" sz="2000" b="0" kern="1200" err="1">
              <a:latin typeface="Proxima"/>
              <a:cs typeface="Arial"/>
            </a:rPr>
            <a:t>Debrief</a:t>
          </a:r>
          <a:r>
            <a:rPr lang="nb-NO" sz="2000" b="0" kern="1200">
              <a:latin typeface="Proxima"/>
              <a:cs typeface="Arial"/>
            </a:rPr>
            <a:t>/evaluering</a:t>
          </a:r>
        </a:p>
      </dsp:txBody>
      <dsp:txXfrm>
        <a:off x="7509822" y="2999315"/>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0.28662</cdr:x>
      <cdr:y>0.38211</cdr:y>
    </cdr:from>
    <cdr:to>
      <cdr:x>0.56403</cdr:x>
      <cdr:y>0.62443</cdr:y>
    </cdr:to>
    <cdr:sp macro="" textlink="">
      <cdr:nvSpPr>
        <cdr:cNvPr id="2" name="TekstSylinder 1">
          <a:extLst xmlns:a="http://schemas.openxmlformats.org/drawingml/2006/main">
            <a:ext uri="{FF2B5EF4-FFF2-40B4-BE49-F238E27FC236}">
              <a16:creationId xmlns:a16="http://schemas.microsoft.com/office/drawing/2014/main" id="{28C48D99-E99F-42E8-920F-82837C09E04A}"/>
            </a:ext>
          </a:extLst>
        </cdr:cNvPr>
        <cdr:cNvSpPr txBox="1"/>
      </cdr:nvSpPr>
      <cdr:spPr>
        <a:xfrm xmlns:a="http://schemas.openxmlformats.org/drawingml/2006/main">
          <a:off x="2385391" y="2173356"/>
          <a:ext cx="2308666" cy="1378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0.28662</cdr:x>
      <cdr:y>0.38211</cdr:y>
    </cdr:from>
    <cdr:to>
      <cdr:x>0.56403</cdr:x>
      <cdr:y>0.62443</cdr:y>
    </cdr:to>
    <cdr:sp macro="" textlink="">
      <cdr:nvSpPr>
        <cdr:cNvPr id="2" name="TekstSylinder 1">
          <a:extLst xmlns:a="http://schemas.openxmlformats.org/drawingml/2006/main">
            <a:ext uri="{FF2B5EF4-FFF2-40B4-BE49-F238E27FC236}">
              <a16:creationId xmlns:a16="http://schemas.microsoft.com/office/drawing/2014/main" id="{28C48D99-E99F-42E8-920F-82837C09E04A}"/>
            </a:ext>
          </a:extLst>
        </cdr:cNvPr>
        <cdr:cNvSpPr txBox="1"/>
      </cdr:nvSpPr>
      <cdr:spPr>
        <a:xfrm xmlns:a="http://schemas.openxmlformats.org/drawingml/2006/main">
          <a:off x="2385391" y="2173356"/>
          <a:ext cx="2308666" cy="1378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2404D-AE5D-4CC8-828A-3F78B41CAE89}" type="datetimeFigureOut">
              <a:rPr lang="nb-NO" smtClean="0"/>
              <a:t>29.03.2019</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A3B82-7CCE-4730-A736-889DB4B151EB}" type="slidenum">
              <a:rPr lang="nb-NO" smtClean="0"/>
              <a:t>‹#›</a:t>
            </a:fld>
            <a:endParaRPr lang="nb-NO"/>
          </a:p>
        </p:txBody>
      </p:sp>
    </p:spTree>
    <p:extLst>
      <p:ext uri="{BB962C8B-B14F-4D97-AF65-F5344CB8AC3E}">
        <p14:creationId xmlns:p14="http://schemas.microsoft.com/office/powerpoint/2010/main" val="195471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Målsetting/konklusjon av presentasjon:</a:t>
            </a:r>
          </a:p>
          <a:p>
            <a:pPr marL="171450" indent="-171450">
              <a:buFontTx/>
              <a:buChar char="-"/>
            </a:pPr>
            <a:r>
              <a:rPr lang="nb-NO" dirty="0"/>
              <a:t>Å lære å mestre stress og potensiell farlige situasjoner krever kontinuerlig øving og trening. (Hvordan oppnå dette? BRAK-VR)</a:t>
            </a:r>
          </a:p>
          <a:p>
            <a:pPr marL="171450" indent="-171450">
              <a:buFontTx/>
              <a:buChar char="-"/>
            </a:pPr>
            <a:r>
              <a:rPr lang="nb-NO" dirty="0"/>
              <a:t>Som verneombud vil informasjon om viktigheten av rapportering være kritisk for å få en riktig virkelighetsoppfatning av problemet.</a:t>
            </a:r>
          </a:p>
          <a:p>
            <a:pPr marL="171450" indent="-171450">
              <a:buFontTx/>
              <a:buChar char="-"/>
            </a:pPr>
            <a:r>
              <a:rPr lang="nb-NO" dirty="0"/>
              <a:t>Som verneombud vil informasjon om norsk lov «Nødverge» være nødvendig for ansatte for å vite hva de faktisk har lov til å gjøre i potensielt farlige situasjoner.</a:t>
            </a:r>
          </a:p>
          <a:p>
            <a:pPr marL="171450" indent="-171450">
              <a:buFontTx/>
              <a:buChar char="-"/>
            </a:pPr>
            <a:r>
              <a:rPr lang="nb-NO" dirty="0">
                <a:cs typeface="Calibri"/>
              </a:rPr>
              <a:t>Metoden vi bruker både tradisjonelt og gjennom VR er utprøvd, gjennomtenkt, faglig forankret og den riktige måten å utdanne ansatte på innenfor temaet.</a:t>
            </a:r>
          </a:p>
          <a:p>
            <a:pPr marL="171450" indent="-171450">
              <a:buFontTx/>
              <a:buChar char="-"/>
            </a:pPr>
            <a:endParaRPr lang="nb-NO" dirty="0">
              <a:cs typeface="Calibri"/>
            </a:endParaRPr>
          </a:p>
        </p:txBody>
      </p:sp>
      <p:sp>
        <p:nvSpPr>
          <p:cNvPr id="4" name="Plassholder for lysbildenummer 3"/>
          <p:cNvSpPr>
            <a:spLocks noGrp="1"/>
          </p:cNvSpPr>
          <p:nvPr>
            <p:ph type="sldNum" sz="quarter" idx="10"/>
          </p:nvPr>
        </p:nvSpPr>
        <p:spPr/>
        <p:txBody>
          <a:bodyPr/>
          <a:lstStyle/>
          <a:p>
            <a:fld id="{B4AA3B82-7CCE-4730-A736-889DB4B151EB}" type="slidenum">
              <a:rPr lang="nb-NO" smtClean="0"/>
              <a:t>1</a:t>
            </a:fld>
            <a:endParaRPr lang="nb-NO"/>
          </a:p>
        </p:txBody>
      </p:sp>
    </p:spTree>
    <p:extLst>
      <p:ext uri="{BB962C8B-B14F-4D97-AF65-F5344CB8AC3E}">
        <p14:creationId xmlns:p14="http://schemas.microsoft.com/office/powerpoint/2010/main" val="3898453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Rapportering er den beste måten å kartlegge hvilke farer og risikoer som knyttes til vold og trusler.</a:t>
            </a:r>
          </a:p>
          <a:p>
            <a:r>
              <a:rPr lang="nb-NO"/>
              <a:t>Våre undersøkelser viser at underrapportering fortsatt er en årsak til vold og trusler ikke tas nok på alvor. Subjektiv oppfattelse av situasjoner, tungvinte rapporteringsverktøy eller lite kjennskap til disse verktøyene er også medvirkende årsak til at det ikke er lik situasjonsbevissthet mellom arbeidstaker og ledelse. Dersom ledelsen kjenner til de ansattes faktiske hverdag og utfordringer knyttet til vold og trusler, vil det være enklere å utforme gode risikovurdering og sette inn riktige og gode preventive tiltak.</a:t>
            </a:r>
            <a:endParaRPr lang="nb-NO">
              <a:cs typeface="Calibri"/>
            </a:endParaRPr>
          </a:p>
          <a:p>
            <a:r>
              <a:rPr lang="nb-NO"/>
              <a:t>Utfordringen vil for alle parter, både ansatte og ledelse er å ta rapportering av vold og trusler mer seriøst og inn i arbeidet knyttet til et godt </a:t>
            </a:r>
            <a:r>
              <a:rPr lang="nb-NO" err="1"/>
              <a:t>arbbeidsmiljø</a:t>
            </a:r>
            <a:r>
              <a:rPr lang="nb-NO"/>
              <a:t>.</a:t>
            </a:r>
            <a:endParaRPr lang="nb-NO">
              <a:cs typeface="Calibri"/>
            </a:endParaRPr>
          </a:p>
          <a:p>
            <a:endParaRPr lang="nb-NO"/>
          </a:p>
          <a:p>
            <a:endParaRPr lang="nb-NO">
              <a:cs typeface="Calibri"/>
            </a:endParaRPr>
          </a:p>
          <a:p>
            <a:endParaRPr lang="nb-NO"/>
          </a:p>
        </p:txBody>
      </p:sp>
      <p:sp>
        <p:nvSpPr>
          <p:cNvPr id="4" name="Plassholder for lysbildenummer 3"/>
          <p:cNvSpPr>
            <a:spLocks noGrp="1"/>
          </p:cNvSpPr>
          <p:nvPr>
            <p:ph type="sldNum" sz="quarter" idx="5"/>
          </p:nvPr>
        </p:nvSpPr>
        <p:spPr/>
        <p:txBody>
          <a:bodyPr/>
          <a:lstStyle/>
          <a:p>
            <a:fld id="{B4AA3B82-7CCE-4730-A736-889DB4B151EB}" type="slidenum">
              <a:rPr lang="nb-NO" smtClean="0"/>
              <a:t>11</a:t>
            </a:fld>
            <a:endParaRPr lang="nb-NO"/>
          </a:p>
        </p:txBody>
      </p:sp>
    </p:spTree>
    <p:extLst>
      <p:ext uri="{BB962C8B-B14F-4D97-AF65-F5344CB8AC3E}">
        <p14:creationId xmlns:p14="http://schemas.microsoft.com/office/powerpoint/2010/main" val="218865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Mange </a:t>
            </a:r>
            <a:r>
              <a:rPr lang="nb-NO" err="1"/>
              <a:t>bedifter</a:t>
            </a:r>
            <a:r>
              <a:rPr lang="nb-NO"/>
              <a:t> vi holder kurs og opplæring for, bestiller kurset en gang. Ofte er det i forbindelse med en faktisk hendelse eller et pålegg fra arbeidstilsynet. Kurs gjennomføres og deretter hører vi ikke noe mer fra bedriften. Vi lærer bort teoretisk kunnskap og praktiske ferdigheter. Begge er ferskvare og vil etter få måneder være «tapt» kunnskap. Kunnskap og ferdigheter må vedlikeholdes over tid, men de færreste gjør dette etter endt kurs.</a:t>
            </a:r>
          </a:p>
        </p:txBody>
      </p:sp>
      <p:sp>
        <p:nvSpPr>
          <p:cNvPr id="4" name="Plassholder for lysbildenummer 3"/>
          <p:cNvSpPr>
            <a:spLocks noGrp="1"/>
          </p:cNvSpPr>
          <p:nvPr>
            <p:ph type="sldNum" sz="quarter" idx="5"/>
          </p:nvPr>
        </p:nvSpPr>
        <p:spPr/>
        <p:txBody>
          <a:bodyPr/>
          <a:lstStyle/>
          <a:p>
            <a:fld id="{B4AA3B82-7CCE-4730-A736-889DB4B151EB}" type="slidenum">
              <a:rPr lang="nb-NO" smtClean="0"/>
              <a:t>12</a:t>
            </a:fld>
            <a:endParaRPr lang="nb-NO"/>
          </a:p>
        </p:txBody>
      </p:sp>
    </p:spTree>
    <p:extLst>
      <p:ext uri="{BB962C8B-B14F-4D97-AF65-F5344CB8AC3E}">
        <p14:creationId xmlns:p14="http://schemas.microsoft.com/office/powerpoint/2010/main" val="2355614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skal vi tåle? Hvem kan vi forsvare oss mot? Hvem er det vi skal beskytte? </a:t>
            </a:r>
          </a:p>
          <a:p>
            <a:r>
              <a:rPr lang="nb-NO" dirty="0"/>
              <a:t>Hva gjør du når et barn, en syk pasient eller en gammel dement dame truer deg eller bruker vold mot deg?</a:t>
            </a:r>
            <a:endParaRPr lang="nb-NO" dirty="0">
              <a:cs typeface="Calibri"/>
            </a:endParaRPr>
          </a:p>
          <a:p>
            <a:r>
              <a:rPr lang="nb-NO" dirty="0"/>
              <a:t>Er yrket ditt avgjørende for hvordan du håndterer vold og trusler?</a:t>
            </a:r>
          </a:p>
          <a:p>
            <a:r>
              <a:rPr lang="nb-NO" dirty="0">
                <a:cs typeface="Calibri"/>
              </a:rPr>
              <a:t>Hva må du kunne av teknikker i din jobb med </a:t>
            </a:r>
            <a:r>
              <a:rPr lang="nb-NO">
                <a:cs typeface="Calibri"/>
              </a:rPr>
              <a:t>dine brukere og kunder?</a:t>
            </a:r>
            <a:endParaRPr lang="nb-NO" dirty="0">
              <a:cs typeface="Calibri"/>
            </a:endParaRPr>
          </a:p>
          <a:p>
            <a:endParaRPr lang="nb-NO" dirty="0"/>
          </a:p>
          <a:p>
            <a:r>
              <a:rPr lang="nb-NO" dirty="0"/>
              <a:t>Loven skiller ikke på kjønn, alder, </a:t>
            </a:r>
            <a:r>
              <a:rPr lang="nb-NO" dirty="0" err="1"/>
              <a:t>sykdom,størrelse</a:t>
            </a:r>
            <a:r>
              <a:rPr lang="nb-NO" dirty="0"/>
              <a:t> eller om volden utøves fra utenforstående eller kollega. Å bruke Vold og trusler er IKKE LOV.</a:t>
            </a:r>
            <a:endParaRPr lang="nb-NO" dirty="0">
              <a:cs typeface="Calibri"/>
            </a:endParaRPr>
          </a:p>
          <a:p>
            <a:endParaRPr lang="nb-NO" dirty="0"/>
          </a:p>
          <a:p>
            <a:r>
              <a:rPr lang="nb-NO" dirty="0"/>
              <a:t>Rapportering og norsk lov gjelder fortsatt!</a:t>
            </a:r>
            <a:endParaRPr lang="nb-NO" dirty="0">
              <a:cs typeface="Calibri"/>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B4AA3B82-7CCE-4730-A736-889DB4B151EB}" type="slidenum">
              <a:rPr lang="nb-NO" smtClean="0"/>
              <a:t>13</a:t>
            </a:fld>
            <a:endParaRPr lang="nb-NO"/>
          </a:p>
        </p:txBody>
      </p:sp>
    </p:spTree>
    <p:extLst>
      <p:ext uri="{BB962C8B-B14F-4D97-AF65-F5344CB8AC3E}">
        <p14:creationId xmlns:p14="http://schemas.microsoft.com/office/powerpoint/2010/main" val="190626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Norsk lov gjelder! For alle, overalt, alltid.</a:t>
            </a:r>
          </a:p>
          <a:p>
            <a:r>
              <a:rPr lang="nb-NO"/>
              <a:t>Du har lov til å forsvare deg selv og andre. DU og din helse er aldri mindre verdt enn noen andres dersom du blir utsatt for et ulovlig angrep.</a:t>
            </a:r>
          </a:p>
          <a:p>
            <a:r>
              <a:rPr lang="nb-NO"/>
              <a:t>Å utøve vold eller trusler er et ulovlig angrep.</a:t>
            </a:r>
          </a:p>
          <a:p>
            <a:r>
              <a:rPr lang="nb-NO"/>
              <a:t>Ingen ledelse eller organ kan si at du, på din arbeidsplass ikke har lov til å forsvare ditt eget eller andres liv og helse.</a:t>
            </a:r>
          </a:p>
          <a:p>
            <a:endParaRPr lang="nb-NO"/>
          </a:p>
          <a:p>
            <a:r>
              <a:rPr lang="nb-NO">
                <a:highlight>
                  <a:srgbClr val="FFFF00"/>
                </a:highlight>
              </a:rPr>
              <a:t>?(Spørsmål til salen: tror du det finnes arbeidsplasser i Norge som sier til sine ansatte: du har ikke lov å gripe inn, du har ikke lov å bruke makt)?</a:t>
            </a:r>
          </a:p>
          <a:p>
            <a:endParaRPr lang="nb-NO">
              <a:highlight>
                <a:srgbClr val="FFFF00"/>
              </a:highlight>
            </a:endParaRPr>
          </a:p>
          <a:p>
            <a:endParaRPr lang="nb-NO">
              <a:highlight>
                <a:srgbClr val="FFFF00"/>
              </a:highlight>
            </a:endParaRPr>
          </a:p>
        </p:txBody>
      </p:sp>
      <p:sp>
        <p:nvSpPr>
          <p:cNvPr id="4" name="Plassholder for lysbildenummer 3"/>
          <p:cNvSpPr>
            <a:spLocks noGrp="1"/>
          </p:cNvSpPr>
          <p:nvPr>
            <p:ph type="sldNum" sz="quarter" idx="5"/>
          </p:nvPr>
        </p:nvSpPr>
        <p:spPr/>
        <p:txBody>
          <a:bodyPr/>
          <a:lstStyle/>
          <a:p>
            <a:fld id="{B4AA3B82-7CCE-4730-A736-889DB4B151EB}" type="slidenum">
              <a:rPr lang="nb-NO" smtClean="0"/>
              <a:t>14</a:t>
            </a:fld>
            <a:endParaRPr lang="nb-NO"/>
          </a:p>
        </p:txBody>
      </p:sp>
    </p:spTree>
    <p:extLst>
      <p:ext uri="{BB962C8B-B14F-4D97-AF65-F5344CB8AC3E}">
        <p14:creationId xmlns:p14="http://schemas.microsoft.com/office/powerpoint/2010/main" val="161252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AML §6-2 </a:t>
            </a:r>
            <a:r>
              <a:rPr lang="nb-NO" sz="1200" b="0" i="0" kern="1200" dirty="0">
                <a:solidFill>
                  <a:schemeClr val="tx1"/>
                </a:solidFill>
                <a:effectLst/>
                <a:latin typeface="+mn-lt"/>
                <a:ea typeface="+mn-ea"/>
                <a:cs typeface="+mn-cs"/>
              </a:rPr>
              <a:t>Verneombudet skal ivareta arbeidstakernes interesser i saker som angår arbeidsmiljøet. Verneombudet skal se til at virksomheten er innrettet og vedlikeholdt, og at arbeidet blir utført på en slik måte at hensynet til arbeidstakernes sikkerhet, helse og velferd er ivaretatt i samsvar med bestemmelsene i denne lov.</a:t>
            </a:r>
          </a:p>
          <a:p>
            <a:r>
              <a:rPr lang="nb-NO" sz="1200" b="0" i="0" kern="1200" dirty="0">
                <a:solidFill>
                  <a:schemeClr val="tx1"/>
                </a:solidFill>
                <a:effectLst/>
                <a:latin typeface="+mn-lt"/>
                <a:ea typeface="+mn-ea"/>
                <a:cs typeface="+mn-cs"/>
              </a:rPr>
              <a:t>Forskrift om utførelse av arbeid : </a:t>
            </a:r>
          </a:p>
          <a:p>
            <a:pPr marL="171450" indent="-171450">
              <a:buFontTx/>
              <a:buChar char="-"/>
            </a:pPr>
            <a:r>
              <a:rPr lang="nb-NO" sz="1200" b="0" i="0" kern="1200" dirty="0" err="1">
                <a:solidFill>
                  <a:schemeClr val="tx1"/>
                </a:solidFill>
                <a:effectLst/>
                <a:latin typeface="+mn-lt"/>
                <a:ea typeface="+mn-ea"/>
                <a:cs typeface="+mn-cs"/>
              </a:rPr>
              <a:t>Kartlegge,Risikovurdere</a:t>
            </a:r>
            <a:endParaRPr lang="nb-NO" sz="1200" b="0" i="0" kern="1200" dirty="0">
              <a:solidFill>
                <a:schemeClr val="tx1"/>
              </a:solidFill>
              <a:effectLst/>
              <a:latin typeface="+mn-lt"/>
              <a:ea typeface="+mn-ea"/>
              <a:cs typeface="+mn-cs"/>
            </a:endParaRPr>
          </a:p>
          <a:p>
            <a:pPr marL="171450" indent="-171450">
              <a:buFontTx/>
              <a:buChar char="-"/>
            </a:pPr>
            <a:r>
              <a:rPr lang="nb-NO" sz="1200" b="0" i="0" kern="1200" dirty="0">
                <a:solidFill>
                  <a:schemeClr val="tx1"/>
                </a:solidFill>
                <a:effectLst/>
                <a:latin typeface="+mn-lt"/>
                <a:ea typeface="+mn-ea"/>
                <a:cs typeface="+mn-cs"/>
              </a:rPr>
              <a:t>Opplæring</a:t>
            </a:r>
          </a:p>
          <a:p>
            <a:pPr marL="171450" indent="-171450">
              <a:buFontTx/>
              <a:buChar char="-"/>
            </a:pPr>
            <a:r>
              <a:rPr lang="nb-NO" sz="1200" b="0" i="0" kern="1200" dirty="0">
                <a:solidFill>
                  <a:schemeClr val="tx1"/>
                </a:solidFill>
                <a:effectLst/>
                <a:latin typeface="+mn-lt"/>
                <a:ea typeface="+mn-ea"/>
                <a:cs typeface="+mn-cs"/>
              </a:rPr>
              <a:t>Informere</a:t>
            </a:r>
          </a:p>
          <a:p>
            <a:pPr marL="171450" indent="-171450">
              <a:buFontTx/>
              <a:buChar char="-"/>
            </a:pPr>
            <a:r>
              <a:rPr lang="nb-NO" sz="1200" b="0" i="0" kern="1200" dirty="0">
                <a:solidFill>
                  <a:schemeClr val="tx1"/>
                </a:solidFill>
                <a:effectLst/>
                <a:latin typeface="+mn-lt"/>
                <a:ea typeface="+mn-ea"/>
                <a:cs typeface="+mn-cs"/>
              </a:rPr>
              <a:t>Tiltak</a:t>
            </a:r>
          </a:p>
          <a:p>
            <a:pPr marL="171450" indent="-171450">
              <a:buFontTx/>
              <a:buChar char="-"/>
            </a:pPr>
            <a:r>
              <a:rPr lang="nb-NO" sz="1200" b="0" i="0" kern="1200" dirty="0">
                <a:solidFill>
                  <a:schemeClr val="tx1"/>
                </a:solidFill>
                <a:effectLst/>
                <a:latin typeface="+mn-lt"/>
                <a:ea typeface="+mn-ea"/>
                <a:cs typeface="+mn-cs"/>
              </a:rPr>
              <a:t>Oppfølging</a:t>
            </a:r>
          </a:p>
          <a:p>
            <a:pPr marL="171450" indent="-171450">
              <a:buFontTx/>
              <a:buChar char="-"/>
            </a:pPr>
            <a:endParaRPr lang="nb-NO" sz="1200" b="0" i="0" kern="1200" dirty="0">
              <a:solidFill>
                <a:schemeClr val="tx1"/>
              </a:solidFill>
              <a:effectLst/>
              <a:latin typeface="+mn-lt"/>
              <a:ea typeface="+mn-ea"/>
              <a:cs typeface="+mn-cs"/>
            </a:endParaRPr>
          </a:p>
          <a:p>
            <a:pPr marL="0" indent="0">
              <a:buFontTx/>
              <a:buNone/>
            </a:pPr>
            <a:r>
              <a:rPr lang="nb-NO" sz="1200" b="0" i="0" kern="1200" dirty="0">
                <a:solidFill>
                  <a:schemeClr val="tx1"/>
                </a:solidFill>
                <a:effectLst/>
                <a:latin typeface="+mn-lt"/>
                <a:ea typeface="+mn-ea"/>
                <a:cs typeface="+mn-cs"/>
              </a:rPr>
              <a:t>RAPPORTERING av vold eller trusselhendelser vil ofte være en god start for informasjon fra verneombud. Informer om hvorfor dette er viktig og konsekvensen av lite eller dårlig rapportering i systemet. Verneombudet må være en </a:t>
            </a:r>
            <a:r>
              <a:rPr lang="nb-NO" sz="1200" b="0" i="0" kern="1200" dirty="0" err="1">
                <a:solidFill>
                  <a:schemeClr val="tx1"/>
                </a:solidFill>
                <a:effectLst/>
                <a:latin typeface="+mn-lt"/>
                <a:ea typeface="+mn-ea"/>
                <a:cs typeface="+mn-cs"/>
              </a:rPr>
              <a:t>kulturbygger</a:t>
            </a:r>
            <a:r>
              <a:rPr lang="nb-NO" sz="1200" b="0" i="0" kern="1200" dirty="0">
                <a:solidFill>
                  <a:schemeClr val="tx1"/>
                </a:solidFill>
                <a:effectLst/>
                <a:latin typeface="+mn-lt"/>
                <a:ea typeface="+mn-ea"/>
                <a:cs typeface="+mn-cs"/>
              </a:rPr>
              <a:t> også for vold og trusler selv om dette kan være et vanskelig tema. </a:t>
            </a:r>
          </a:p>
          <a:p>
            <a:pPr marL="171450" indent="-171450">
              <a:buFontTx/>
              <a:buChar char="-"/>
            </a:pPr>
            <a:endParaRPr lang="nb-NO" dirty="0"/>
          </a:p>
        </p:txBody>
      </p:sp>
      <p:sp>
        <p:nvSpPr>
          <p:cNvPr id="4" name="Plassholder for lysbildenummer 3"/>
          <p:cNvSpPr>
            <a:spLocks noGrp="1"/>
          </p:cNvSpPr>
          <p:nvPr>
            <p:ph type="sldNum" sz="quarter" idx="5"/>
          </p:nvPr>
        </p:nvSpPr>
        <p:spPr/>
        <p:txBody>
          <a:bodyPr/>
          <a:lstStyle/>
          <a:p>
            <a:fld id="{B4AA3B82-7CCE-4730-A736-889DB4B151EB}" type="slidenum">
              <a:rPr lang="nb-NO" smtClean="0"/>
              <a:t>15</a:t>
            </a:fld>
            <a:endParaRPr lang="nb-NO"/>
          </a:p>
        </p:txBody>
      </p:sp>
    </p:spTree>
    <p:extLst>
      <p:ext uri="{BB962C8B-B14F-4D97-AF65-F5344CB8AC3E}">
        <p14:creationId xmlns:p14="http://schemas.microsoft.com/office/powerpoint/2010/main" val="30316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4AA3B82-7CCE-4730-A736-889DB4B151EB}" type="slidenum">
              <a:rPr lang="nb-NO" smtClean="0"/>
              <a:t>18</a:t>
            </a:fld>
            <a:endParaRPr lang="nb-NO"/>
          </a:p>
        </p:txBody>
      </p:sp>
    </p:spTree>
    <p:extLst>
      <p:ext uri="{BB962C8B-B14F-4D97-AF65-F5344CB8AC3E}">
        <p14:creationId xmlns:p14="http://schemas.microsoft.com/office/powerpoint/2010/main" val="267714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4AA3B82-7CCE-4730-A736-889DB4B151EB}" type="slidenum">
              <a:rPr lang="nb-NO" smtClean="0"/>
              <a:t>19</a:t>
            </a:fld>
            <a:endParaRPr lang="nb-NO"/>
          </a:p>
        </p:txBody>
      </p:sp>
    </p:spTree>
    <p:extLst>
      <p:ext uri="{BB962C8B-B14F-4D97-AF65-F5344CB8AC3E}">
        <p14:creationId xmlns:p14="http://schemas.microsoft.com/office/powerpoint/2010/main" val="175600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Jeg mener det er viktig at poenget vårt her er at vi gir denne utdanningen både tradisjonelt og i gjennom VR og at VR er en god løsning for kontinuitet i utdanningen. Kartlegging bør være gjort av bedriften før VR scenarier utvikles (men vi bidrar </a:t>
            </a:r>
            <a:r>
              <a:rPr lang="nb-NO" err="1"/>
              <a:t>såklart</a:t>
            </a:r>
            <a:r>
              <a:rPr lang="nb-NO"/>
              <a:t> med kartlegging om dette ikke er gjort)</a:t>
            </a:r>
          </a:p>
        </p:txBody>
      </p:sp>
      <p:sp>
        <p:nvSpPr>
          <p:cNvPr id="4" name="Plassholder for lysbildenummer 3"/>
          <p:cNvSpPr>
            <a:spLocks noGrp="1"/>
          </p:cNvSpPr>
          <p:nvPr>
            <p:ph type="sldNum" sz="quarter" idx="10"/>
          </p:nvPr>
        </p:nvSpPr>
        <p:spPr/>
        <p:txBody>
          <a:bodyPr/>
          <a:lstStyle/>
          <a:p>
            <a:fld id="{B4AA3B82-7CCE-4730-A736-889DB4B151EB}" type="slidenum">
              <a:rPr lang="nb-NO" smtClean="0"/>
              <a:t>21</a:t>
            </a:fld>
            <a:endParaRPr lang="nb-NO"/>
          </a:p>
        </p:txBody>
      </p:sp>
    </p:spTree>
    <p:extLst>
      <p:ext uri="{BB962C8B-B14F-4D97-AF65-F5344CB8AC3E}">
        <p14:creationId xmlns:p14="http://schemas.microsoft.com/office/powerpoint/2010/main" val="2189254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4AA3B82-7CCE-4730-A736-889DB4B151EB}" type="slidenum">
              <a:rPr lang="nb-NO" smtClean="0"/>
              <a:t>22</a:t>
            </a:fld>
            <a:endParaRPr lang="nb-NO"/>
          </a:p>
        </p:txBody>
      </p:sp>
    </p:spTree>
    <p:extLst>
      <p:ext uri="{BB962C8B-B14F-4D97-AF65-F5344CB8AC3E}">
        <p14:creationId xmlns:p14="http://schemas.microsoft.com/office/powerpoint/2010/main" val="4238657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Denne er viktig!!! </a:t>
            </a:r>
          </a:p>
        </p:txBody>
      </p:sp>
      <p:sp>
        <p:nvSpPr>
          <p:cNvPr id="4" name="Plassholder for lysbildenummer 3"/>
          <p:cNvSpPr>
            <a:spLocks noGrp="1"/>
          </p:cNvSpPr>
          <p:nvPr>
            <p:ph type="sldNum" sz="quarter" idx="10"/>
          </p:nvPr>
        </p:nvSpPr>
        <p:spPr/>
        <p:txBody>
          <a:bodyPr/>
          <a:lstStyle/>
          <a:p>
            <a:fld id="{B4AA3B82-7CCE-4730-A736-889DB4B151EB}" type="slidenum">
              <a:rPr lang="nb-NO" smtClean="0"/>
              <a:t>23</a:t>
            </a:fld>
            <a:endParaRPr lang="nb-NO"/>
          </a:p>
        </p:txBody>
      </p:sp>
    </p:spTree>
    <p:extLst>
      <p:ext uri="{BB962C8B-B14F-4D97-AF65-F5344CB8AC3E}">
        <p14:creationId xmlns:p14="http://schemas.microsoft.com/office/powerpoint/2010/main" val="255919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200000"/>
              </a:lnSpc>
              <a:spcBef>
                <a:spcPts val="1000"/>
              </a:spcBef>
            </a:pPr>
            <a:endParaRPr lang="nb-NO"/>
          </a:p>
          <a:p>
            <a:pPr>
              <a:lnSpc>
                <a:spcPct val="200000"/>
              </a:lnSpc>
              <a:spcBef>
                <a:spcPts val="1000"/>
              </a:spcBef>
            </a:pPr>
            <a:endParaRPr lang="nb-NO"/>
          </a:p>
          <a:p>
            <a:pPr marL="0" marR="0" lvl="0" indent="0" algn="l" defTabSz="914400" rtl="0" eaLnBrk="1" fontAlgn="auto" latinLnBrk="0" hangingPunct="1">
              <a:lnSpc>
                <a:spcPct val="200000"/>
              </a:lnSpc>
              <a:spcBef>
                <a:spcPts val="1000"/>
              </a:spcBef>
              <a:spcAft>
                <a:spcPts val="0"/>
              </a:spcAft>
              <a:buClrTx/>
              <a:buSzTx/>
              <a:buFontTx/>
              <a:buNone/>
              <a:tabLst/>
              <a:defRPr/>
            </a:pPr>
            <a:r>
              <a:rPr lang="nb-NO"/>
              <a:t>Etablert i 2017. Lokalisert i </a:t>
            </a:r>
            <a:r>
              <a:rPr lang="nb-NO" err="1"/>
              <a:t>Sjørdal</a:t>
            </a:r>
            <a:r>
              <a:rPr lang="nb-NO"/>
              <a:t>/Trondheim, etablerer seg nå i Oslo og Bergen. Holder tradisjonelle kurs for ansatte i håndtering og mestring av vold og trusler om vold. Bistår bedrifter med risikovurdering, tiltaksplaner og øving. Fagspesifikk på Vold og trusler. Har utviklet BRAK-VR for vedlikehold og </a:t>
            </a:r>
          </a:p>
          <a:p>
            <a:pPr>
              <a:lnSpc>
                <a:spcPct val="200000"/>
              </a:lnSpc>
              <a:spcBef>
                <a:spcPts val="1000"/>
              </a:spcBef>
            </a:pPr>
            <a:endParaRPr lang="nb-NO"/>
          </a:p>
          <a:p>
            <a:pPr>
              <a:lnSpc>
                <a:spcPct val="200000"/>
              </a:lnSpc>
              <a:spcBef>
                <a:spcPts val="1000"/>
              </a:spcBef>
            </a:pPr>
            <a:r>
              <a:rPr lang="nb-NO"/>
              <a:t>1. Om Trygg-Grunn</a:t>
            </a:r>
            <a:endParaRPr lang="en-US"/>
          </a:p>
          <a:p>
            <a:pPr>
              <a:lnSpc>
                <a:spcPct val="200000"/>
              </a:lnSpc>
              <a:spcBef>
                <a:spcPts val="1000"/>
              </a:spcBef>
            </a:pPr>
            <a:r>
              <a:rPr lang="nb-NO"/>
              <a:t>2. Om oss</a:t>
            </a:r>
            <a:endParaRPr lang="en-US"/>
          </a:p>
          <a:p>
            <a:pPr>
              <a:lnSpc>
                <a:spcPct val="200000"/>
              </a:lnSpc>
              <a:spcBef>
                <a:spcPts val="1000"/>
              </a:spcBef>
            </a:pPr>
            <a:r>
              <a:rPr lang="nb-NO"/>
              <a:t>3. Definisjoner og utfordringer med vold og trusler i norske bedrifter</a:t>
            </a:r>
            <a:endParaRPr lang="en-US"/>
          </a:p>
          <a:p>
            <a:pPr>
              <a:lnSpc>
                <a:spcPct val="200000"/>
              </a:lnSpc>
              <a:spcBef>
                <a:spcPts val="1000"/>
              </a:spcBef>
            </a:pPr>
            <a:r>
              <a:rPr lang="nb-NO"/>
              <a:t>4. Metode og fag</a:t>
            </a:r>
            <a:endParaRPr lang="en-US"/>
          </a:p>
          <a:p>
            <a:pPr>
              <a:lnSpc>
                <a:spcPct val="200000"/>
              </a:lnSpc>
              <a:spcBef>
                <a:spcPts val="1000"/>
              </a:spcBef>
            </a:pPr>
            <a:r>
              <a:rPr lang="nb-NO"/>
              <a:t>4. Demonstrasjon av BRAK VR - scenario</a:t>
            </a:r>
            <a:endParaRPr lang="en-US"/>
          </a:p>
          <a:p>
            <a:pPr>
              <a:lnSpc>
                <a:spcPct val="200000"/>
              </a:lnSpc>
              <a:spcBef>
                <a:spcPts val="1000"/>
              </a:spcBef>
            </a:pPr>
            <a:r>
              <a:rPr lang="nb-NO"/>
              <a:t>5. Spørsmål og diskusjoner</a:t>
            </a:r>
          </a:p>
        </p:txBody>
      </p:sp>
      <p:sp>
        <p:nvSpPr>
          <p:cNvPr id="4" name="Plassholder for lysbildenummer 3"/>
          <p:cNvSpPr>
            <a:spLocks noGrp="1"/>
          </p:cNvSpPr>
          <p:nvPr>
            <p:ph type="sldNum" sz="quarter" idx="10"/>
          </p:nvPr>
        </p:nvSpPr>
        <p:spPr/>
        <p:txBody>
          <a:bodyPr/>
          <a:lstStyle/>
          <a:p>
            <a:fld id="{B4AA3B82-7CCE-4730-A736-889DB4B151EB}" type="slidenum">
              <a:rPr lang="nb-NO" smtClean="0"/>
              <a:t>2</a:t>
            </a:fld>
            <a:endParaRPr lang="nb-NO"/>
          </a:p>
        </p:txBody>
      </p:sp>
    </p:spTree>
    <p:extLst>
      <p:ext uri="{BB962C8B-B14F-4D97-AF65-F5344CB8AC3E}">
        <p14:creationId xmlns:p14="http://schemas.microsoft.com/office/powerpoint/2010/main" val="1230771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cs typeface="Calibri"/>
            </a:endParaRPr>
          </a:p>
          <a:p>
            <a:r>
              <a:rPr lang="en-US" err="1">
                <a:cs typeface="Calibri"/>
              </a:rPr>
              <a:t>Bedriften</a:t>
            </a:r>
            <a:r>
              <a:rPr lang="en-US">
                <a:cs typeface="Calibri"/>
              </a:rPr>
              <a:t> </a:t>
            </a:r>
            <a:r>
              <a:rPr lang="en-US" err="1">
                <a:cs typeface="Calibri"/>
              </a:rPr>
              <a:t>kan</a:t>
            </a:r>
            <a:r>
              <a:rPr lang="en-US">
                <a:cs typeface="Calibri"/>
              </a:rPr>
              <a:t> </a:t>
            </a:r>
            <a:r>
              <a:rPr lang="en-US" err="1">
                <a:cs typeface="Calibri"/>
              </a:rPr>
              <a:t>velge</a:t>
            </a:r>
            <a:r>
              <a:rPr lang="en-US">
                <a:cs typeface="Calibri"/>
              </a:rPr>
              <a:t> om de </a:t>
            </a:r>
            <a:r>
              <a:rPr lang="en-US" err="1">
                <a:cs typeface="Calibri"/>
              </a:rPr>
              <a:t>vil</a:t>
            </a:r>
            <a:r>
              <a:rPr lang="en-US">
                <a:cs typeface="Calibri"/>
              </a:rPr>
              <a:t> </a:t>
            </a:r>
            <a:r>
              <a:rPr lang="en-US" err="1">
                <a:cs typeface="Calibri"/>
              </a:rPr>
              <a:t>bruke</a:t>
            </a:r>
            <a:r>
              <a:rPr lang="en-US">
                <a:cs typeface="Calibri"/>
              </a:rPr>
              <a:t> </a:t>
            </a:r>
            <a:r>
              <a:rPr lang="en-US" err="1">
                <a:cs typeface="Calibri"/>
              </a:rPr>
              <a:t>tradisjonelt</a:t>
            </a:r>
            <a:r>
              <a:rPr lang="en-US">
                <a:cs typeface="Calibri"/>
              </a:rPr>
              <a:t> </a:t>
            </a:r>
            <a:r>
              <a:rPr lang="en-US" err="1">
                <a:cs typeface="Calibri"/>
              </a:rPr>
              <a:t>kurs</a:t>
            </a:r>
            <a:r>
              <a:rPr lang="en-US">
                <a:cs typeface="Calibri"/>
              </a:rPr>
              <a:t> </a:t>
            </a:r>
            <a:r>
              <a:rPr lang="en-US" err="1">
                <a:cs typeface="Calibri"/>
              </a:rPr>
              <a:t>eller</a:t>
            </a:r>
            <a:r>
              <a:rPr lang="en-US">
                <a:cs typeface="Calibri"/>
              </a:rPr>
              <a:t> </a:t>
            </a:r>
            <a:r>
              <a:rPr lang="en-US" err="1">
                <a:cs typeface="Calibri"/>
              </a:rPr>
              <a:t>kun</a:t>
            </a:r>
            <a:r>
              <a:rPr lang="en-US">
                <a:cs typeface="Calibri"/>
              </a:rPr>
              <a:t> VR-</a:t>
            </a:r>
            <a:r>
              <a:rPr lang="en-US" err="1">
                <a:cs typeface="Calibri"/>
              </a:rPr>
              <a:t>kurs</a:t>
            </a:r>
            <a:r>
              <a:rPr lang="en-US">
                <a:cs typeface="Calibri"/>
              </a:rPr>
              <a:t>.</a:t>
            </a:r>
          </a:p>
          <a:p>
            <a:r>
              <a:rPr lang="en-US">
                <a:cs typeface="Calibri"/>
              </a:rPr>
              <a:t>VR-</a:t>
            </a:r>
            <a:r>
              <a:rPr lang="en-US" err="1">
                <a:cs typeface="Calibri"/>
              </a:rPr>
              <a:t>kurs</a:t>
            </a:r>
            <a:r>
              <a:rPr lang="en-US">
                <a:cs typeface="Calibri"/>
              </a:rPr>
              <a:t> </a:t>
            </a:r>
            <a:r>
              <a:rPr lang="en-US" err="1">
                <a:cs typeface="Calibri"/>
              </a:rPr>
              <a:t>og</a:t>
            </a:r>
            <a:r>
              <a:rPr lang="en-US">
                <a:cs typeface="Calibri"/>
              </a:rPr>
              <a:t> </a:t>
            </a:r>
            <a:r>
              <a:rPr lang="en-US" err="1">
                <a:cs typeface="Calibri"/>
              </a:rPr>
              <a:t>scenarier</a:t>
            </a:r>
            <a:r>
              <a:rPr lang="en-US">
                <a:cs typeface="Calibri"/>
              </a:rPr>
              <a:t> </a:t>
            </a:r>
            <a:r>
              <a:rPr lang="en-US" err="1">
                <a:cs typeface="Calibri"/>
              </a:rPr>
              <a:t>er</a:t>
            </a:r>
            <a:r>
              <a:rPr lang="en-US">
                <a:cs typeface="Calibri"/>
              </a:rPr>
              <a:t> det </a:t>
            </a:r>
            <a:r>
              <a:rPr lang="en-US" err="1">
                <a:cs typeface="Calibri"/>
              </a:rPr>
              <a:t>som</a:t>
            </a:r>
            <a:r>
              <a:rPr lang="en-US">
                <a:cs typeface="Calibri"/>
              </a:rPr>
              <a:t> </a:t>
            </a:r>
            <a:r>
              <a:rPr lang="en-US" err="1">
                <a:cs typeface="Calibri"/>
              </a:rPr>
              <a:t>bidrar</a:t>
            </a:r>
            <a:r>
              <a:rPr lang="en-US">
                <a:cs typeface="Calibri"/>
              </a:rPr>
              <a:t> </a:t>
            </a:r>
            <a:r>
              <a:rPr lang="en-US" err="1">
                <a:cs typeface="Calibri"/>
              </a:rPr>
              <a:t>til</a:t>
            </a:r>
            <a:r>
              <a:rPr lang="en-US">
                <a:cs typeface="Calibri"/>
              </a:rPr>
              <a:t> </a:t>
            </a:r>
            <a:r>
              <a:rPr lang="en-US" err="1">
                <a:cs typeface="Calibri"/>
              </a:rPr>
              <a:t>kontinuitet</a:t>
            </a:r>
            <a:r>
              <a:rPr lang="en-US">
                <a:cs typeface="Calibri"/>
              </a:rPr>
              <a:t>. </a:t>
            </a:r>
            <a:r>
              <a:rPr lang="en-US" err="1">
                <a:cs typeface="Calibri"/>
              </a:rPr>
              <a:t>Kontinuitet</a:t>
            </a:r>
            <a:r>
              <a:rPr lang="en-US">
                <a:cs typeface="Calibri"/>
              </a:rPr>
              <a:t> </a:t>
            </a:r>
            <a:r>
              <a:rPr lang="en-US" err="1">
                <a:cs typeface="Calibri"/>
              </a:rPr>
              <a:t>løser</a:t>
            </a:r>
            <a:r>
              <a:rPr lang="en-US">
                <a:cs typeface="Calibri"/>
              </a:rPr>
              <a:t> </a:t>
            </a:r>
            <a:r>
              <a:rPr lang="en-US" err="1">
                <a:cs typeface="Calibri"/>
              </a:rPr>
              <a:t>utfordringene</a:t>
            </a:r>
            <a:r>
              <a:rPr lang="en-US">
                <a:cs typeface="Calibri"/>
              </a:rPr>
              <a:t> med </a:t>
            </a:r>
            <a:r>
              <a:rPr lang="en-US" err="1">
                <a:cs typeface="Calibri"/>
              </a:rPr>
              <a:t>utdanning</a:t>
            </a:r>
            <a:r>
              <a:rPr lang="en-US">
                <a:cs typeface="Calibri"/>
              </a:rPr>
              <a:t> </a:t>
            </a:r>
            <a:r>
              <a:rPr lang="en-US" err="1">
                <a:cs typeface="Calibri"/>
              </a:rPr>
              <a:t>slik</a:t>
            </a:r>
            <a:r>
              <a:rPr lang="en-US">
                <a:cs typeface="Calibri"/>
              </a:rPr>
              <a:t> det </a:t>
            </a:r>
            <a:r>
              <a:rPr lang="en-US" err="1">
                <a:cs typeface="Calibri"/>
              </a:rPr>
              <a:t>gjøres</a:t>
            </a:r>
            <a:r>
              <a:rPr lang="en-US">
                <a:cs typeface="Calibri"/>
              </a:rPr>
              <a:t> </a:t>
            </a:r>
            <a:r>
              <a:rPr lang="en-US" err="1">
                <a:cs typeface="Calibri"/>
              </a:rPr>
              <a:t>idag</a:t>
            </a:r>
            <a:r>
              <a:rPr lang="en-US">
                <a:cs typeface="Calibri"/>
              </a:rPr>
              <a:t> hos de </a:t>
            </a:r>
            <a:r>
              <a:rPr lang="en-US" err="1">
                <a:cs typeface="Calibri"/>
              </a:rPr>
              <a:t>fleste</a:t>
            </a:r>
            <a:r>
              <a:rPr lang="en-US">
                <a:cs typeface="Calibri"/>
              </a:rPr>
              <a:t>.</a:t>
            </a:r>
          </a:p>
          <a:p>
            <a:r>
              <a:rPr lang="en-US">
                <a:cs typeface="Calibri"/>
              </a:rPr>
              <a:t>Debrief </a:t>
            </a:r>
            <a:r>
              <a:rPr lang="en-US" err="1">
                <a:cs typeface="Calibri"/>
              </a:rPr>
              <a:t>er</a:t>
            </a:r>
            <a:r>
              <a:rPr lang="en-US">
                <a:cs typeface="Calibri"/>
              </a:rPr>
              <a:t> den </a:t>
            </a:r>
            <a:r>
              <a:rPr lang="en-US" err="1">
                <a:cs typeface="Calibri"/>
              </a:rPr>
              <a:t>virkelige</a:t>
            </a:r>
            <a:r>
              <a:rPr lang="en-US">
                <a:cs typeface="Calibri"/>
              </a:rPr>
              <a:t> </a:t>
            </a:r>
            <a:r>
              <a:rPr lang="en-US" err="1">
                <a:cs typeface="Calibri"/>
              </a:rPr>
              <a:t>verdien</a:t>
            </a:r>
            <a:r>
              <a:rPr lang="en-US">
                <a:cs typeface="Calibri"/>
              </a:rPr>
              <a:t> av </a:t>
            </a:r>
            <a:r>
              <a:rPr lang="en-US" err="1">
                <a:cs typeface="Calibri"/>
              </a:rPr>
              <a:t>øvelser</a:t>
            </a:r>
            <a:r>
              <a:rPr lang="en-US">
                <a:cs typeface="Calibri"/>
              </a:rPr>
              <a:t> </a:t>
            </a:r>
            <a:r>
              <a:rPr lang="en-US" err="1">
                <a:cs typeface="Calibri"/>
              </a:rPr>
              <a:t>og</a:t>
            </a:r>
            <a:r>
              <a:rPr lang="en-US">
                <a:cs typeface="Calibri"/>
              </a:rPr>
              <a:t> </a:t>
            </a:r>
            <a:r>
              <a:rPr lang="en-US" err="1">
                <a:cs typeface="Calibri"/>
              </a:rPr>
              <a:t>scenarier</a:t>
            </a:r>
            <a:r>
              <a:rPr lang="en-US">
                <a:cs typeface="Calibri"/>
              </a:rPr>
              <a:t> I VR.</a:t>
            </a:r>
          </a:p>
        </p:txBody>
      </p:sp>
      <p:sp>
        <p:nvSpPr>
          <p:cNvPr id="4" name="Plassholder for lysbildenummer 3"/>
          <p:cNvSpPr>
            <a:spLocks noGrp="1"/>
          </p:cNvSpPr>
          <p:nvPr>
            <p:ph type="sldNum" sz="quarter" idx="5"/>
          </p:nvPr>
        </p:nvSpPr>
        <p:spPr/>
        <p:txBody>
          <a:bodyPr/>
          <a:lstStyle/>
          <a:p>
            <a:fld id="{B4AA3B82-7CCE-4730-A736-889DB4B151EB}" type="slidenum">
              <a:rPr lang="nb-NO" smtClean="0"/>
              <a:t>24</a:t>
            </a:fld>
            <a:endParaRPr lang="nb-NO"/>
          </a:p>
        </p:txBody>
      </p:sp>
    </p:spTree>
    <p:extLst>
      <p:ext uri="{BB962C8B-B14F-4D97-AF65-F5344CB8AC3E}">
        <p14:creationId xmlns:p14="http://schemas.microsoft.com/office/powerpoint/2010/main" val="401928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4AA3B82-7CCE-4730-A736-889DB4B151EB}" type="slidenum">
              <a:rPr lang="nb-NO" smtClean="0"/>
              <a:t>25</a:t>
            </a:fld>
            <a:endParaRPr lang="nb-NO"/>
          </a:p>
        </p:txBody>
      </p:sp>
    </p:spTree>
    <p:extLst>
      <p:ext uri="{BB962C8B-B14F-4D97-AF65-F5344CB8AC3E}">
        <p14:creationId xmlns:p14="http://schemas.microsoft.com/office/powerpoint/2010/main" val="168594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4AA3B82-7CCE-4730-A736-889DB4B151EB}" type="slidenum">
              <a:rPr lang="nb-NO" smtClean="0"/>
              <a:t>26</a:t>
            </a:fld>
            <a:endParaRPr lang="nb-NO"/>
          </a:p>
        </p:txBody>
      </p:sp>
    </p:spTree>
    <p:extLst>
      <p:ext uri="{BB962C8B-B14F-4D97-AF65-F5344CB8AC3E}">
        <p14:creationId xmlns:p14="http://schemas.microsoft.com/office/powerpoint/2010/main" val="403081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4AA3B82-7CCE-4730-A736-889DB4B151EB}" type="slidenum">
              <a:rPr lang="nb-NO" smtClean="0"/>
              <a:t>3</a:t>
            </a:fld>
            <a:endParaRPr lang="nb-NO"/>
          </a:p>
        </p:txBody>
      </p:sp>
    </p:spTree>
    <p:extLst>
      <p:ext uri="{BB962C8B-B14F-4D97-AF65-F5344CB8AC3E}">
        <p14:creationId xmlns:p14="http://schemas.microsoft.com/office/powerpoint/2010/main" val="317878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B4AA3B82-7CCE-4730-A736-889DB4B151EB}" type="slidenum">
              <a:rPr lang="nb-NO" smtClean="0"/>
              <a:t>5</a:t>
            </a:fld>
            <a:endParaRPr lang="nb-NO"/>
          </a:p>
        </p:txBody>
      </p:sp>
    </p:spTree>
    <p:extLst>
      <p:ext uri="{BB962C8B-B14F-4D97-AF65-F5344CB8AC3E}">
        <p14:creationId xmlns:p14="http://schemas.microsoft.com/office/powerpoint/2010/main" val="194982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a:t>
            </a:r>
            <a:r>
              <a:rPr lang="nb-NO" dirty="0" err="1"/>
              <a:t>ca</a:t>
            </a:r>
            <a:r>
              <a:rPr lang="nb-NO" dirty="0"/>
              <a:t> 270 000 arbeidstakere!</a:t>
            </a:r>
          </a:p>
          <a:p>
            <a:endParaRPr lang="nb-NO" dirty="0"/>
          </a:p>
          <a:p>
            <a:r>
              <a:rPr lang="nb-NO" dirty="0"/>
              <a:t>Og kvinner er mest utsatt!</a:t>
            </a:r>
          </a:p>
          <a:p>
            <a:endParaRPr lang="nb-NO" dirty="0"/>
          </a:p>
          <a:p>
            <a:r>
              <a:rPr lang="nb-NO" dirty="0"/>
              <a:t>Hvorfor det? Refleksjon</a:t>
            </a:r>
          </a:p>
        </p:txBody>
      </p:sp>
      <p:sp>
        <p:nvSpPr>
          <p:cNvPr id="4" name="Plassholder for lysbildenummer 3"/>
          <p:cNvSpPr>
            <a:spLocks noGrp="1"/>
          </p:cNvSpPr>
          <p:nvPr>
            <p:ph type="sldNum" sz="quarter" idx="5"/>
          </p:nvPr>
        </p:nvSpPr>
        <p:spPr/>
        <p:txBody>
          <a:bodyPr/>
          <a:lstStyle/>
          <a:p>
            <a:fld id="{B4AA3B82-7CCE-4730-A736-889DB4B151EB}" type="slidenum">
              <a:rPr lang="nb-NO" smtClean="0"/>
              <a:t>6</a:t>
            </a:fld>
            <a:endParaRPr lang="nb-NO"/>
          </a:p>
        </p:txBody>
      </p:sp>
    </p:spTree>
    <p:extLst>
      <p:ext uri="{BB962C8B-B14F-4D97-AF65-F5344CB8AC3E}">
        <p14:creationId xmlns:p14="http://schemas.microsoft.com/office/powerpoint/2010/main" val="84635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cs typeface="Arial"/>
              </a:rPr>
              <a:t>I helsevesenet </a:t>
            </a:r>
            <a:r>
              <a:rPr lang="nb-NO" sz="1200" i="1">
                <a:cs typeface="Arial"/>
              </a:rPr>
              <a:t>rapporteres</a:t>
            </a:r>
            <a:r>
              <a:rPr lang="nb-NO" sz="1200">
                <a:cs typeface="Arial"/>
              </a:rPr>
              <a:t> det at 1 av 3 har blitt utsatt for vold eller trusler i 2016.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cs typeface="Arial"/>
              </a:rPr>
              <a:t>Og her meldes det om store mørketall. (Vår erfaring og intervjuer med helsepersonell er nærmere 2 av 3)</a:t>
            </a:r>
          </a:p>
          <a:p>
            <a:endParaRPr lang="nb-NO"/>
          </a:p>
        </p:txBody>
      </p:sp>
      <p:sp>
        <p:nvSpPr>
          <p:cNvPr id="4" name="Plassholder for lysbildenummer 3"/>
          <p:cNvSpPr>
            <a:spLocks noGrp="1"/>
          </p:cNvSpPr>
          <p:nvPr>
            <p:ph type="sldNum" sz="quarter" idx="5"/>
          </p:nvPr>
        </p:nvSpPr>
        <p:spPr/>
        <p:txBody>
          <a:bodyPr/>
          <a:lstStyle/>
          <a:p>
            <a:fld id="{B4AA3B82-7CCE-4730-A736-889DB4B151EB}" type="slidenum">
              <a:rPr lang="nb-NO" smtClean="0"/>
              <a:t>7</a:t>
            </a:fld>
            <a:endParaRPr lang="nb-NO"/>
          </a:p>
        </p:txBody>
      </p:sp>
    </p:spTree>
    <p:extLst>
      <p:ext uri="{BB962C8B-B14F-4D97-AF65-F5344CB8AC3E}">
        <p14:creationId xmlns:p14="http://schemas.microsoft.com/office/powerpoint/2010/main" val="406370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cs typeface="Arial"/>
              </a:rPr>
              <a:t>30% av ansatte i barnevernet melder om alvorlige trusler eller vold </a:t>
            </a:r>
            <a:r>
              <a:rPr lang="nb-NO" sz="1200" b="1" u="sng">
                <a:cs typeface="Arial"/>
              </a:rPr>
              <a:t>hver måned</a:t>
            </a:r>
            <a:endParaRPr lang="nb-NO" b="1" u="sng"/>
          </a:p>
        </p:txBody>
      </p:sp>
      <p:sp>
        <p:nvSpPr>
          <p:cNvPr id="4" name="Plassholder for lysbildenummer 3"/>
          <p:cNvSpPr>
            <a:spLocks noGrp="1"/>
          </p:cNvSpPr>
          <p:nvPr>
            <p:ph type="sldNum" sz="quarter" idx="5"/>
          </p:nvPr>
        </p:nvSpPr>
        <p:spPr/>
        <p:txBody>
          <a:bodyPr/>
          <a:lstStyle/>
          <a:p>
            <a:fld id="{B4AA3B82-7CCE-4730-A736-889DB4B151EB}" type="slidenum">
              <a:rPr lang="nb-NO" smtClean="0"/>
              <a:t>8</a:t>
            </a:fld>
            <a:endParaRPr lang="nb-NO"/>
          </a:p>
        </p:txBody>
      </p:sp>
    </p:spTree>
    <p:extLst>
      <p:ext uri="{BB962C8B-B14F-4D97-AF65-F5344CB8AC3E}">
        <p14:creationId xmlns:p14="http://schemas.microsoft.com/office/powerpoint/2010/main" val="268467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cs typeface="Arial"/>
              </a:rPr>
              <a:t>50% av alle sykemeldinger viser seg å ha bakgrunn i mental belastning eller stress.</a:t>
            </a:r>
          </a:p>
          <a:p>
            <a:endParaRPr lang="nb-NO"/>
          </a:p>
          <a:p>
            <a:r>
              <a:rPr lang="nb-NO"/>
              <a:t>I en rapport fra helsedirektoratet mener de at de sykefraværet i helsesektoren kan reduseres med 13% med </a:t>
            </a:r>
            <a:r>
              <a:rPr lang="nb-NO" err="1"/>
              <a:t>forbygging</a:t>
            </a:r>
            <a:r>
              <a:rPr lang="nb-NO"/>
              <a:t> av vold og trusler (HD IS-2618)</a:t>
            </a:r>
          </a:p>
          <a:p>
            <a:endParaRPr lang="nb-NO"/>
          </a:p>
        </p:txBody>
      </p:sp>
      <p:sp>
        <p:nvSpPr>
          <p:cNvPr id="4" name="Plassholder for lysbildenummer 3"/>
          <p:cNvSpPr>
            <a:spLocks noGrp="1"/>
          </p:cNvSpPr>
          <p:nvPr>
            <p:ph type="sldNum" sz="quarter" idx="5"/>
          </p:nvPr>
        </p:nvSpPr>
        <p:spPr/>
        <p:txBody>
          <a:bodyPr/>
          <a:lstStyle/>
          <a:p>
            <a:fld id="{B4AA3B82-7CCE-4730-A736-889DB4B151EB}" type="slidenum">
              <a:rPr lang="nb-NO" smtClean="0"/>
              <a:t>9</a:t>
            </a:fld>
            <a:endParaRPr lang="nb-NO"/>
          </a:p>
        </p:txBody>
      </p:sp>
    </p:spTree>
    <p:extLst>
      <p:ext uri="{BB962C8B-B14F-4D97-AF65-F5344CB8AC3E}">
        <p14:creationId xmlns:p14="http://schemas.microsoft.com/office/powerpoint/2010/main" val="251487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Slik vi opplever det, er det 3 hovedutfordringer knyttet til vold og trusler om vold. Det er </a:t>
            </a:r>
            <a:r>
              <a:rPr lang="nb-NO" err="1"/>
              <a:t>såklart</a:t>
            </a:r>
            <a:r>
              <a:rPr lang="nb-NO"/>
              <a:t> flere utfordringer, men disse 3 er 3 steg i riktig retning for å </a:t>
            </a:r>
            <a:r>
              <a:rPr lang="nb-NO" err="1"/>
              <a:t>å</a:t>
            </a:r>
            <a:r>
              <a:rPr lang="nb-NO"/>
              <a:t> bedre kunne forebygge slike hendelser på din arbeidsplass. Vi vil gå igjennom disse utfordringene i en rekkefølge vi mener bør prioriteres.</a:t>
            </a:r>
          </a:p>
          <a:p>
            <a:endParaRPr lang="nb-NO"/>
          </a:p>
          <a:p>
            <a:r>
              <a:rPr lang="nb-NO"/>
              <a:t>Rapportering</a:t>
            </a:r>
          </a:p>
          <a:p>
            <a:r>
              <a:rPr lang="nb-NO">
                <a:cs typeface="Calibri"/>
              </a:rPr>
              <a:t>Kontinuitet</a:t>
            </a:r>
            <a:endParaRPr lang="nb-NO"/>
          </a:p>
          <a:p>
            <a:r>
              <a:rPr lang="nb-NO"/>
              <a:t>Kunnskap om hva som er lov </a:t>
            </a:r>
            <a:endParaRPr lang="nb-NO">
              <a:cs typeface="Calibri"/>
            </a:endParaRPr>
          </a:p>
        </p:txBody>
      </p:sp>
      <p:sp>
        <p:nvSpPr>
          <p:cNvPr id="4" name="Plassholder for lysbildenummer 3"/>
          <p:cNvSpPr>
            <a:spLocks noGrp="1"/>
          </p:cNvSpPr>
          <p:nvPr>
            <p:ph type="sldNum" sz="quarter" idx="5"/>
          </p:nvPr>
        </p:nvSpPr>
        <p:spPr/>
        <p:txBody>
          <a:bodyPr/>
          <a:lstStyle/>
          <a:p>
            <a:fld id="{B4AA3B82-7CCE-4730-A736-889DB4B151EB}" type="slidenum">
              <a:rPr lang="nb-NO" smtClean="0"/>
              <a:t>10</a:t>
            </a:fld>
            <a:endParaRPr lang="nb-NO"/>
          </a:p>
        </p:txBody>
      </p:sp>
    </p:spTree>
    <p:extLst>
      <p:ext uri="{BB962C8B-B14F-4D97-AF65-F5344CB8AC3E}">
        <p14:creationId xmlns:p14="http://schemas.microsoft.com/office/powerpoint/2010/main" val="73636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CB7BFFD-E7A0-064E-A102-B7ABFD2B80B0}" type="datetimeFigureOut">
              <a:rPr lang="nb-NO" smtClean="0"/>
              <a:t>29.03.2019</a:t>
            </a:fld>
            <a:endParaRPr lang="nb-NO"/>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57C5AF-6E3F-0D4E-BFEC-CE7415FBD323}"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CB7BFFD-E7A0-064E-A102-B7ABFD2B80B0}" type="datetimeFigureOut">
              <a:rPr lang="nb-NO" smtClean="0"/>
              <a:t>29.03.2019</a:t>
            </a:fld>
            <a:endParaRPr lang="nb-NO"/>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57C5AF-6E3F-0D4E-BFEC-CE7415FBD323}"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CB7BFFD-E7A0-064E-A102-B7ABFD2B80B0}" type="datetimeFigureOut">
              <a:rPr lang="nb-NO" smtClean="0"/>
              <a:t>29.03.2019</a:t>
            </a:fld>
            <a:endParaRPr lang="nb-NO"/>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157C5AF-6E3F-0D4E-BFEC-CE7415FBD323}"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CB7BFFD-E7A0-064E-A102-B7ABFD2B80B0}" type="datetimeFigureOut">
              <a:rPr lang="nb-NO" smtClean="0"/>
              <a:t>29.03.2019</a:t>
            </a:fld>
            <a:endParaRPr lang="nb-NO"/>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157C5AF-6E3F-0D4E-BFEC-CE7415FBD323}"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CB7BFFD-E7A0-064E-A102-B7ABFD2B80B0}" type="datetimeFigureOut">
              <a:rPr lang="nb-NO" smtClean="0"/>
              <a:t>29.03.2019</a:t>
            </a:fld>
            <a:endParaRPr lang="nb-NO"/>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157C5AF-6E3F-0D4E-BFEC-CE7415FBD323}"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50031"/>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7" name="Bild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5785384"/>
            <a:ext cx="2008632" cy="641610"/>
          </a:xfrm>
          <a:prstGeom prst="rect">
            <a:avLst/>
          </a:prstGeom>
        </p:spPr>
      </p:pic>
      <p:pic>
        <p:nvPicPr>
          <p:cNvPr id="11" name="Bild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42178" y="0"/>
            <a:ext cx="6774180" cy="6994479"/>
          </a:xfrm>
          <a:prstGeom prst="rect">
            <a:avLst/>
          </a:prstGeom>
        </p:spPr>
      </p:pic>
    </p:spTree>
    <p:extLst>
      <p:ext uri="{BB962C8B-B14F-4D97-AF65-F5344CB8AC3E}">
        <p14:creationId xmlns:p14="http://schemas.microsoft.com/office/powerpoint/2010/main" val="74243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Plassholder for innhold 3" descr="Et bilde som inneholder klær&#10;&#10;Beskrivelse som er generert med svært høy visshet"/>
          <p:cNvPicPr>
            <a:picLocks noChangeAspect="1"/>
          </p:cNvPicPr>
          <p:nvPr/>
        </p:nvPicPr>
        <p:blipFill rotWithShape="1">
          <a:blip r:embed="rId3">
            <a:extLst>
              <a:ext uri="{28A0092B-C50C-407E-A947-70E740481C1C}">
                <a14:useLocalDpi xmlns:a14="http://schemas.microsoft.com/office/drawing/2010/main" val="0"/>
              </a:ext>
            </a:extLst>
          </a:blip>
          <a:srcRect l="32388" r="3460" b="1"/>
          <a:stretch/>
        </p:blipFill>
        <p:spPr>
          <a:xfrm>
            <a:off x="4818888" y="-479"/>
            <a:ext cx="7373112" cy="4252439"/>
          </a:xfrm>
          <a:prstGeom prst="rect">
            <a:avLst/>
          </a:prstGeom>
        </p:spPr>
      </p:pic>
      <p:sp>
        <p:nvSpPr>
          <p:cNvPr id="61" name="Freeform 3">
            <a:extLst>
              <a:ext uri="{FF2B5EF4-FFF2-40B4-BE49-F238E27FC236}">
                <a16:creationId xmlns:a16="http://schemas.microsoft.com/office/drawing/2014/main" id="{66BCEC1B-9617-4EF1-9B03-4BD43D100B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4">
            <a:extLst>
              <a:ext uri="{FF2B5EF4-FFF2-40B4-BE49-F238E27FC236}">
                <a16:creationId xmlns:a16="http://schemas.microsoft.com/office/drawing/2014/main" id="{CCBFD80B-276C-4775-A363-20693A7CF9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253143" y="3615011"/>
            <a:ext cx="6124372" cy="1908438"/>
          </a:xfrm>
        </p:spPr>
        <p:txBody>
          <a:bodyPr vert="horz" lIns="91440" tIns="45720" rIns="91440" bIns="45720" rtlCol="0" anchor="t">
            <a:noAutofit/>
          </a:bodyPr>
          <a:lstStyle/>
          <a:p>
            <a:pPr>
              <a:lnSpc>
                <a:spcPct val="100000"/>
              </a:lnSpc>
            </a:pPr>
            <a:r>
              <a:rPr lang="en-US" err="1">
                <a:solidFill>
                  <a:schemeClr val="bg1"/>
                </a:solidFill>
                <a:latin typeface="Proxima Nova Light" panose="02000506030000020004" pitchFamily="2" charset="0"/>
              </a:rPr>
              <a:t>Vold</a:t>
            </a:r>
            <a:r>
              <a:rPr lang="en-US">
                <a:solidFill>
                  <a:schemeClr val="bg1"/>
                </a:solidFill>
                <a:latin typeface="Proxima Nova Light" panose="02000506030000020004" pitchFamily="2" charset="0"/>
              </a:rPr>
              <a:t> </a:t>
            </a:r>
            <a:r>
              <a:rPr lang="en-US" err="1">
                <a:solidFill>
                  <a:schemeClr val="bg1"/>
                </a:solidFill>
                <a:latin typeface="Proxima Nova Light" panose="02000506030000020004" pitchFamily="2" charset="0"/>
              </a:rPr>
              <a:t>og</a:t>
            </a:r>
            <a:r>
              <a:rPr lang="en-US">
                <a:solidFill>
                  <a:schemeClr val="bg1"/>
                </a:solidFill>
                <a:latin typeface="Proxima Nova Light" panose="02000506030000020004" pitchFamily="2" charset="0"/>
              </a:rPr>
              <a:t> </a:t>
            </a:r>
            <a:r>
              <a:rPr lang="nb-NO">
                <a:solidFill>
                  <a:schemeClr val="bg1"/>
                </a:solidFill>
                <a:latin typeface="Proxima Nova Light" panose="02000506030000020004" pitchFamily="2" charset="0"/>
              </a:rPr>
              <a:t>trusler</a:t>
            </a:r>
            <a:r>
              <a:rPr lang="en-US">
                <a:solidFill>
                  <a:schemeClr val="bg1"/>
                </a:solidFill>
                <a:latin typeface="Proxima Nova Light" panose="02000506030000020004" pitchFamily="2" charset="0"/>
              </a:rPr>
              <a:t> om </a:t>
            </a:r>
            <a:r>
              <a:rPr lang="en-US" err="1">
                <a:solidFill>
                  <a:schemeClr val="bg1"/>
                </a:solidFill>
                <a:latin typeface="Proxima Nova Light" panose="02000506030000020004" pitchFamily="2" charset="0"/>
              </a:rPr>
              <a:t>vold</a:t>
            </a:r>
            <a:r>
              <a:rPr lang="en-US">
                <a:solidFill>
                  <a:schemeClr val="bg1"/>
                </a:solidFill>
                <a:latin typeface="Proxima Nova Light" panose="02000506030000020004" pitchFamily="2" charset="0"/>
              </a:rPr>
              <a:t> </a:t>
            </a:r>
            <a:br>
              <a:rPr lang="en-US">
                <a:solidFill>
                  <a:schemeClr val="bg1"/>
                </a:solidFill>
                <a:latin typeface="Proxima Nova Light" panose="02000506030000020004" pitchFamily="2" charset="0"/>
              </a:rPr>
            </a:br>
            <a:r>
              <a:rPr lang="en-US" err="1">
                <a:solidFill>
                  <a:schemeClr val="bg1"/>
                </a:solidFill>
                <a:latin typeface="Proxima Nova Light" panose="02000506030000020004" pitchFamily="2" charset="0"/>
              </a:rPr>
              <a:t>på</a:t>
            </a:r>
            <a:r>
              <a:rPr lang="en-US">
                <a:solidFill>
                  <a:schemeClr val="bg1"/>
                </a:solidFill>
                <a:latin typeface="Proxima Nova Light" panose="02000506030000020004" pitchFamily="2" charset="0"/>
              </a:rPr>
              <a:t> </a:t>
            </a:r>
            <a:r>
              <a:rPr lang="nb-NO">
                <a:solidFill>
                  <a:schemeClr val="bg1"/>
                </a:solidFill>
                <a:latin typeface="Proxima Nova Light" panose="02000506030000020004" pitchFamily="2" charset="0"/>
              </a:rPr>
              <a:t>arbeidsplassen</a:t>
            </a:r>
            <a:endParaRPr lang="en-US" kern="1200">
              <a:solidFill>
                <a:schemeClr val="bg1"/>
              </a:solidFill>
              <a:latin typeface="Proxima Nova Light" panose="02000506030000020004" pitchFamily="2" charset="0"/>
            </a:endParaRPr>
          </a:p>
        </p:txBody>
      </p:sp>
      <p:sp>
        <p:nvSpPr>
          <p:cNvPr id="4" name="TekstSylinder 3">
            <a:extLst>
              <a:ext uri="{FF2B5EF4-FFF2-40B4-BE49-F238E27FC236}">
                <a16:creationId xmlns:a16="http://schemas.microsoft.com/office/drawing/2014/main" id="{1BBC8D2D-2A87-4B9F-8579-DD393DC369E9}"/>
              </a:ext>
            </a:extLst>
          </p:cNvPr>
          <p:cNvSpPr txBox="1"/>
          <p:nvPr/>
        </p:nvSpPr>
        <p:spPr>
          <a:xfrm>
            <a:off x="9290957" y="5251525"/>
            <a:ext cx="2530929" cy="369332"/>
          </a:xfrm>
          <a:prstGeom prst="rect">
            <a:avLst/>
          </a:prstGeom>
          <a:noFill/>
        </p:spPr>
        <p:txBody>
          <a:bodyPr wrap="square" rtlCol="0" anchor="t">
            <a:spAutoFit/>
          </a:bodyPr>
          <a:lstStyle/>
          <a:p>
            <a:endParaRPr lang="nb-NO">
              <a:cs typeface="Arial"/>
            </a:endParaRPr>
          </a:p>
        </p:txBody>
      </p:sp>
      <p:pic>
        <p:nvPicPr>
          <p:cNvPr id="7" name="Picture 6">
            <a:extLst>
              <a:ext uri="{FF2B5EF4-FFF2-40B4-BE49-F238E27FC236}">
                <a16:creationId xmlns:a16="http://schemas.microsoft.com/office/drawing/2014/main" id="{8DBA9FF5-99C5-E847-AD34-2ADB3E9BA0B6}"/>
              </a:ext>
            </a:extLst>
          </p:cNvPr>
          <p:cNvPicPr>
            <a:picLocks noChangeAspect="1"/>
          </p:cNvPicPr>
          <p:nvPr/>
        </p:nvPicPr>
        <p:blipFill>
          <a:blip r:embed="rId4"/>
          <a:stretch>
            <a:fillRect/>
          </a:stretch>
        </p:blipFill>
        <p:spPr>
          <a:xfrm>
            <a:off x="9448811" y="5600552"/>
            <a:ext cx="2530930" cy="1126672"/>
          </a:xfrm>
          <a:prstGeom prst="rect">
            <a:avLst/>
          </a:prstGeom>
        </p:spPr>
      </p:pic>
      <p:pic>
        <p:nvPicPr>
          <p:cNvPr id="10" name="Picture 9">
            <a:extLst>
              <a:ext uri="{FF2B5EF4-FFF2-40B4-BE49-F238E27FC236}">
                <a16:creationId xmlns:a16="http://schemas.microsoft.com/office/drawing/2014/main" id="{43A1E56D-E85D-6240-A74B-ED805133694D}"/>
              </a:ext>
            </a:extLst>
          </p:cNvPr>
          <p:cNvPicPr>
            <a:picLocks noChangeAspect="1"/>
          </p:cNvPicPr>
          <p:nvPr/>
        </p:nvPicPr>
        <p:blipFill>
          <a:blip r:embed="rId5"/>
          <a:stretch>
            <a:fillRect/>
          </a:stretch>
        </p:blipFill>
        <p:spPr>
          <a:xfrm>
            <a:off x="406389" y="757056"/>
            <a:ext cx="3041739" cy="967075"/>
          </a:xfrm>
          <a:prstGeom prst="rect">
            <a:avLst/>
          </a:prstGeom>
        </p:spPr>
      </p:pic>
      <p:pic>
        <p:nvPicPr>
          <p:cNvPr id="3" name="Bilde 2">
            <a:extLst>
              <a:ext uri="{FF2B5EF4-FFF2-40B4-BE49-F238E27FC236}">
                <a16:creationId xmlns:a16="http://schemas.microsoft.com/office/drawing/2014/main" id="{21931F9A-44EA-49F6-B499-4805A4A789BC}"/>
              </a:ext>
            </a:extLst>
          </p:cNvPr>
          <p:cNvPicPr>
            <a:picLocks noChangeAspect="1"/>
          </p:cNvPicPr>
          <p:nvPr/>
        </p:nvPicPr>
        <p:blipFill>
          <a:blip r:embed="rId6"/>
          <a:stretch>
            <a:fillRect/>
          </a:stretch>
        </p:blipFill>
        <p:spPr>
          <a:xfrm>
            <a:off x="9300477" y="4579868"/>
            <a:ext cx="2638380" cy="768836"/>
          </a:xfrm>
          <a:prstGeom prst="rect">
            <a:avLst/>
          </a:prstGeom>
        </p:spPr>
      </p:pic>
    </p:spTree>
    <p:extLst>
      <p:ext uri="{BB962C8B-B14F-4D97-AF65-F5344CB8AC3E}">
        <p14:creationId xmlns:p14="http://schemas.microsoft.com/office/powerpoint/2010/main" val="158554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2D1C41-142C-4234-92A9-E71EFF0A175B}"/>
              </a:ext>
            </a:extLst>
          </p:cNvPr>
          <p:cNvSpPr>
            <a:spLocks noGrp="1"/>
          </p:cNvSpPr>
          <p:nvPr>
            <p:ph type="title"/>
          </p:nvPr>
        </p:nvSpPr>
        <p:spPr>
          <a:xfrm>
            <a:off x="1335506" y="2576136"/>
            <a:ext cx="7920789" cy="1325563"/>
          </a:xfrm>
        </p:spPr>
        <p:txBody>
          <a:bodyPr>
            <a:normAutofit/>
          </a:bodyPr>
          <a:lstStyle/>
          <a:p>
            <a:r>
              <a:rPr lang="nb-NO" sz="7200">
                <a:latin typeface="Proxima"/>
              </a:rPr>
              <a:t>Utfordringer</a:t>
            </a:r>
          </a:p>
        </p:txBody>
      </p:sp>
    </p:spTree>
    <p:extLst>
      <p:ext uri="{BB962C8B-B14F-4D97-AF65-F5344CB8AC3E}">
        <p14:creationId xmlns:p14="http://schemas.microsoft.com/office/powerpoint/2010/main" val="189998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CD5552-09CE-4F6E-BB10-FA9BBCC3697D}"/>
              </a:ext>
            </a:extLst>
          </p:cNvPr>
          <p:cNvSpPr>
            <a:spLocks noGrp="1"/>
          </p:cNvSpPr>
          <p:nvPr>
            <p:ph type="title"/>
          </p:nvPr>
        </p:nvSpPr>
        <p:spPr/>
        <p:txBody>
          <a:bodyPr/>
          <a:lstStyle/>
          <a:p>
            <a:r>
              <a:rPr lang="nb-NO">
                <a:latin typeface="Proxima"/>
              </a:rPr>
              <a:t>Rapportering</a:t>
            </a:r>
          </a:p>
        </p:txBody>
      </p:sp>
      <p:graphicFrame>
        <p:nvGraphicFramePr>
          <p:cNvPr id="4" name="Plassholder for innhold 3">
            <a:extLst>
              <a:ext uri="{FF2B5EF4-FFF2-40B4-BE49-F238E27FC236}">
                <a16:creationId xmlns:a16="http://schemas.microsoft.com/office/drawing/2014/main" id="{AE983395-63C3-44C2-A34C-1219998B6DE4}"/>
              </a:ext>
            </a:extLst>
          </p:cNvPr>
          <p:cNvGraphicFramePr>
            <a:graphicFrameLocks noGrp="1"/>
          </p:cNvGraphicFramePr>
          <p:nvPr>
            <p:ph idx="1"/>
            <p:extLst>
              <p:ext uri="{D42A27DB-BD31-4B8C-83A1-F6EECF244321}">
                <p14:modId xmlns:p14="http://schemas.microsoft.com/office/powerpoint/2010/main" val="1856796469"/>
              </p:ext>
            </p:extLst>
          </p:nvPr>
        </p:nvGraphicFramePr>
        <p:xfrm>
          <a:off x="746125" y="144938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80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BB1C6DC-4C7B-4B6C-987C-5842DE3A970D}"/>
              </a:ext>
            </a:extLst>
          </p:cNvPr>
          <p:cNvGraphicFramePr/>
          <p:nvPr>
            <p:extLst>
              <p:ext uri="{D42A27DB-BD31-4B8C-83A1-F6EECF244321}">
                <p14:modId xmlns:p14="http://schemas.microsoft.com/office/powerpoint/2010/main" val="3971620608"/>
              </p:ext>
            </p:extLst>
          </p:nvPr>
        </p:nvGraphicFramePr>
        <p:xfrm>
          <a:off x="1425154" y="654908"/>
          <a:ext cx="9341692" cy="6004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72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969E12-9BAF-43F5-BD17-473D81BC7482}"/>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id="{B81D4074-0514-4820-86B9-B755349A6EA2}"/>
              </a:ext>
            </a:extLst>
          </p:cNvPr>
          <p:cNvPicPr>
            <a:picLocks noGrp="1" noChangeAspect="1"/>
          </p:cNvPicPr>
          <p:nvPr>
            <p:ph idx="1"/>
          </p:nvPr>
        </p:nvPicPr>
        <p:blipFill>
          <a:blip r:embed="rId3"/>
          <a:stretch>
            <a:fillRect/>
          </a:stretch>
        </p:blipFill>
        <p:spPr>
          <a:xfrm>
            <a:off x="838200" y="250031"/>
            <a:ext cx="4048125" cy="3905250"/>
          </a:xfrm>
          <a:prstGeom prst="rect">
            <a:avLst/>
          </a:prstGeom>
        </p:spPr>
      </p:pic>
      <p:pic>
        <p:nvPicPr>
          <p:cNvPr id="5" name="Bilde 4">
            <a:extLst>
              <a:ext uri="{FF2B5EF4-FFF2-40B4-BE49-F238E27FC236}">
                <a16:creationId xmlns:a16="http://schemas.microsoft.com/office/drawing/2014/main" id="{E643FED9-72A1-4614-BD67-D2DC3D1B2654}"/>
              </a:ext>
            </a:extLst>
          </p:cNvPr>
          <p:cNvPicPr>
            <a:picLocks noChangeAspect="1"/>
          </p:cNvPicPr>
          <p:nvPr/>
        </p:nvPicPr>
        <p:blipFill>
          <a:blip r:embed="rId4"/>
          <a:stretch>
            <a:fillRect/>
          </a:stretch>
        </p:blipFill>
        <p:spPr>
          <a:xfrm>
            <a:off x="3224463" y="397182"/>
            <a:ext cx="7389121" cy="1031260"/>
          </a:xfrm>
          <a:prstGeom prst="rect">
            <a:avLst/>
          </a:prstGeom>
        </p:spPr>
      </p:pic>
      <p:pic>
        <p:nvPicPr>
          <p:cNvPr id="6" name="Bilde 5">
            <a:extLst>
              <a:ext uri="{FF2B5EF4-FFF2-40B4-BE49-F238E27FC236}">
                <a16:creationId xmlns:a16="http://schemas.microsoft.com/office/drawing/2014/main" id="{6A52D94E-897F-4A82-8B7B-76C06B24B572}"/>
              </a:ext>
            </a:extLst>
          </p:cNvPr>
          <p:cNvPicPr>
            <a:picLocks noChangeAspect="1"/>
          </p:cNvPicPr>
          <p:nvPr/>
        </p:nvPicPr>
        <p:blipFill>
          <a:blip r:embed="rId5"/>
          <a:stretch>
            <a:fillRect/>
          </a:stretch>
        </p:blipFill>
        <p:spPr>
          <a:xfrm>
            <a:off x="3946357" y="1836202"/>
            <a:ext cx="7844589" cy="1316206"/>
          </a:xfrm>
          <a:prstGeom prst="rect">
            <a:avLst/>
          </a:prstGeom>
        </p:spPr>
      </p:pic>
      <p:pic>
        <p:nvPicPr>
          <p:cNvPr id="8" name="Bilde 7">
            <a:extLst>
              <a:ext uri="{FF2B5EF4-FFF2-40B4-BE49-F238E27FC236}">
                <a16:creationId xmlns:a16="http://schemas.microsoft.com/office/drawing/2014/main" id="{B0F1026C-E869-488C-AF2F-8F7097E01733}"/>
              </a:ext>
            </a:extLst>
          </p:cNvPr>
          <p:cNvPicPr>
            <a:picLocks noChangeAspect="1"/>
          </p:cNvPicPr>
          <p:nvPr/>
        </p:nvPicPr>
        <p:blipFill>
          <a:blip r:embed="rId6"/>
          <a:stretch>
            <a:fillRect/>
          </a:stretch>
        </p:blipFill>
        <p:spPr>
          <a:xfrm>
            <a:off x="653466" y="4155281"/>
            <a:ext cx="7562044" cy="1293598"/>
          </a:xfrm>
          <a:prstGeom prst="rect">
            <a:avLst/>
          </a:prstGeom>
        </p:spPr>
      </p:pic>
      <p:pic>
        <p:nvPicPr>
          <p:cNvPr id="7" name="Bilde 6">
            <a:extLst>
              <a:ext uri="{FF2B5EF4-FFF2-40B4-BE49-F238E27FC236}">
                <a16:creationId xmlns:a16="http://schemas.microsoft.com/office/drawing/2014/main" id="{19E8A2E0-C7E2-4114-8B91-9855431577F6}"/>
              </a:ext>
            </a:extLst>
          </p:cNvPr>
          <p:cNvPicPr>
            <a:picLocks noChangeAspect="1"/>
          </p:cNvPicPr>
          <p:nvPr/>
        </p:nvPicPr>
        <p:blipFill>
          <a:blip r:embed="rId7"/>
          <a:stretch>
            <a:fillRect/>
          </a:stretch>
        </p:blipFill>
        <p:spPr>
          <a:xfrm>
            <a:off x="6046493" y="2511042"/>
            <a:ext cx="3644316" cy="3650906"/>
          </a:xfrm>
          <a:prstGeom prst="rect">
            <a:avLst/>
          </a:prstGeom>
        </p:spPr>
      </p:pic>
      <p:pic>
        <p:nvPicPr>
          <p:cNvPr id="9" name="Bilde 8">
            <a:extLst>
              <a:ext uri="{FF2B5EF4-FFF2-40B4-BE49-F238E27FC236}">
                <a16:creationId xmlns:a16="http://schemas.microsoft.com/office/drawing/2014/main" id="{A6A12F18-F749-49AD-993A-2E8E27960980}"/>
              </a:ext>
            </a:extLst>
          </p:cNvPr>
          <p:cNvPicPr>
            <a:picLocks noChangeAspect="1"/>
          </p:cNvPicPr>
          <p:nvPr/>
        </p:nvPicPr>
        <p:blipFill>
          <a:blip r:embed="rId8"/>
          <a:stretch>
            <a:fillRect/>
          </a:stretch>
        </p:blipFill>
        <p:spPr>
          <a:xfrm>
            <a:off x="3224963" y="5021509"/>
            <a:ext cx="8565983" cy="1439309"/>
          </a:xfrm>
          <a:prstGeom prst="rect">
            <a:avLst/>
          </a:prstGeom>
        </p:spPr>
      </p:pic>
      <p:pic>
        <p:nvPicPr>
          <p:cNvPr id="3" name="Bilde 2">
            <a:extLst>
              <a:ext uri="{FF2B5EF4-FFF2-40B4-BE49-F238E27FC236}">
                <a16:creationId xmlns:a16="http://schemas.microsoft.com/office/drawing/2014/main" id="{720B3D96-7012-4658-9891-CFC6DADBC244}"/>
              </a:ext>
            </a:extLst>
          </p:cNvPr>
          <p:cNvPicPr>
            <a:picLocks noChangeAspect="1"/>
          </p:cNvPicPr>
          <p:nvPr/>
        </p:nvPicPr>
        <p:blipFill>
          <a:blip r:embed="rId9"/>
          <a:stretch>
            <a:fillRect/>
          </a:stretch>
        </p:blipFill>
        <p:spPr>
          <a:xfrm>
            <a:off x="81280" y="2212172"/>
            <a:ext cx="12192000" cy="2227315"/>
          </a:xfrm>
          <a:prstGeom prst="rect">
            <a:avLst/>
          </a:prstGeom>
        </p:spPr>
      </p:pic>
    </p:spTree>
    <p:extLst>
      <p:ext uri="{BB962C8B-B14F-4D97-AF65-F5344CB8AC3E}">
        <p14:creationId xmlns:p14="http://schemas.microsoft.com/office/powerpoint/2010/main" val="41956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p:tgtEl>
                                          <p:spTgt spid="3"/>
                                        </p:tgtEl>
                                        <p:attrNameLst>
                                          <p:attrName>ppt_y</p:attrName>
                                        </p:attrNameLst>
                                      </p:cBhvr>
                                      <p:tavLst>
                                        <p:tav tm="0">
                                          <p:val>
                                            <p:strVal val="#ppt_y+#ppt_h*1.125000"/>
                                          </p:val>
                                        </p:tav>
                                        <p:tav tm="100000">
                                          <p:val>
                                            <p:strVal val="#ppt_y"/>
                                          </p:val>
                                        </p:tav>
                                      </p:tavLst>
                                    </p:anim>
                                    <p:animEffect transition="in" filter="wipe(up)">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3821A3-D854-4DB2-9A91-9BA2DBF4F6CB}"/>
              </a:ext>
            </a:extLst>
          </p:cNvPr>
          <p:cNvSpPr>
            <a:spLocks noGrp="1"/>
          </p:cNvSpPr>
          <p:nvPr>
            <p:ph type="title"/>
          </p:nvPr>
        </p:nvSpPr>
        <p:spPr/>
        <p:txBody>
          <a:bodyPr/>
          <a:lstStyle/>
          <a:p>
            <a:r>
              <a:rPr lang="nb-NO">
                <a:latin typeface="Proxima"/>
              </a:rPr>
              <a:t>Nødverge – Straffelovens §18</a:t>
            </a:r>
          </a:p>
        </p:txBody>
      </p:sp>
      <p:sp>
        <p:nvSpPr>
          <p:cNvPr id="3" name="Plassholder for innhold 2">
            <a:extLst>
              <a:ext uri="{FF2B5EF4-FFF2-40B4-BE49-F238E27FC236}">
                <a16:creationId xmlns:a16="http://schemas.microsoft.com/office/drawing/2014/main" id="{2ED7FAEB-11BA-43DC-971F-69F25F51D2D5}"/>
              </a:ext>
            </a:extLst>
          </p:cNvPr>
          <p:cNvSpPr>
            <a:spLocks noGrp="1"/>
          </p:cNvSpPr>
          <p:nvPr>
            <p:ph idx="1"/>
          </p:nvPr>
        </p:nvSpPr>
        <p:spPr>
          <a:xfrm>
            <a:off x="2197443" y="1825625"/>
            <a:ext cx="5257800" cy="4351338"/>
          </a:xfrm>
        </p:spPr>
        <p:txBody>
          <a:bodyPr/>
          <a:lstStyle/>
          <a:p>
            <a:pPr marL="0" indent="0">
              <a:lnSpc>
                <a:spcPct val="150000"/>
              </a:lnSpc>
              <a:buNone/>
            </a:pPr>
            <a:r>
              <a:rPr lang="nb-NO">
                <a:latin typeface="Proxima"/>
              </a:rPr>
              <a:t>«Nødverge er en rettighet man har til å avverge et ulovlig angrep uten å bli straffet for det, så lenge man ikke går lenger enn nødvendig.»</a:t>
            </a:r>
          </a:p>
          <a:p>
            <a:pPr marL="0" indent="0">
              <a:lnSpc>
                <a:spcPct val="150000"/>
              </a:lnSpc>
              <a:buNone/>
            </a:pPr>
            <a:endParaRPr lang="nb-NO">
              <a:latin typeface="Proxima"/>
            </a:endParaRPr>
          </a:p>
          <a:p>
            <a:pPr>
              <a:lnSpc>
                <a:spcPct val="150000"/>
              </a:lnSpc>
            </a:pPr>
            <a:endParaRPr lang="nb-NO">
              <a:latin typeface="Proxima"/>
            </a:endParaRPr>
          </a:p>
        </p:txBody>
      </p:sp>
      <p:pic>
        <p:nvPicPr>
          <p:cNvPr id="6" name="Picture 5">
            <a:extLst>
              <a:ext uri="{FF2B5EF4-FFF2-40B4-BE49-F238E27FC236}">
                <a16:creationId xmlns:a16="http://schemas.microsoft.com/office/drawing/2014/main" id="{A92CC8B7-4979-5A41-A1E9-F7CDF4295CE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21610" y="1205631"/>
            <a:ext cx="3727551" cy="5591326"/>
          </a:xfrm>
          <a:prstGeom prst="rect">
            <a:avLst/>
          </a:prstGeom>
        </p:spPr>
      </p:pic>
    </p:spTree>
    <p:extLst>
      <p:ext uri="{BB962C8B-B14F-4D97-AF65-F5344CB8AC3E}">
        <p14:creationId xmlns:p14="http://schemas.microsoft.com/office/powerpoint/2010/main" val="173699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BE204E-6A70-49CA-857C-A389935B15DB}"/>
              </a:ext>
            </a:extLst>
          </p:cNvPr>
          <p:cNvSpPr>
            <a:spLocks noGrp="1"/>
          </p:cNvSpPr>
          <p:nvPr>
            <p:ph type="title"/>
          </p:nvPr>
        </p:nvSpPr>
        <p:spPr/>
        <p:txBody>
          <a:bodyPr/>
          <a:lstStyle/>
          <a:p>
            <a:r>
              <a:rPr lang="nb-NO">
                <a:latin typeface="Proxima"/>
              </a:rPr>
              <a:t>Verneombudets rolle? </a:t>
            </a:r>
            <a:endParaRPr lang="nb-NO">
              <a:highlight>
                <a:srgbClr val="FFFF00"/>
              </a:highlight>
              <a:latin typeface="Proxima"/>
            </a:endParaRPr>
          </a:p>
        </p:txBody>
      </p:sp>
      <p:sp>
        <p:nvSpPr>
          <p:cNvPr id="3" name="Plassholder for innhold 2">
            <a:extLst>
              <a:ext uri="{FF2B5EF4-FFF2-40B4-BE49-F238E27FC236}">
                <a16:creationId xmlns:a16="http://schemas.microsoft.com/office/drawing/2014/main" id="{3FA901DF-6ED9-4562-8AE8-332004E86AD4}"/>
              </a:ext>
            </a:extLst>
          </p:cNvPr>
          <p:cNvSpPr>
            <a:spLocks noGrp="1"/>
          </p:cNvSpPr>
          <p:nvPr>
            <p:ph idx="1"/>
          </p:nvPr>
        </p:nvSpPr>
        <p:spPr>
          <a:xfrm>
            <a:off x="2740111" y="1825625"/>
            <a:ext cx="6711778" cy="4351338"/>
          </a:xfrm>
        </p:spPr>
        <p:txBody>
          <a:bodyPr vert="horz" lIns="91440" tIns="45720" rIns="91440" bIns="45720" rtlCol="0" anchor="t">
            <a:normAutofit/>
          </a:bodyPr>
          <a:lstStyle/>
          <a:p>
            <a:pPr>
              <a:lnSpc>
                <a:spcPct val="150000"/>
              </a:lnSpc>
            </a:pPr>
            <a:r>
              <a:rPr lang="nb-NO">
                <a:latin typeface="Proxima"/>
              </a:rPr>
              <a:t>Rapportering som preventivt tiltak</a:t>
            </a:r>
          </a:p>
          <a:p>
            <a:pPr>
              <a:lnSpc>
                <a:spcPct val="150000"/>
              </a:lnSpc>
            </a:pPr>
            <a:r>
              <a:rPr lang="nb-NO">
                <a:latin typeface="Proxima"/>
              </a:rPr>
              <a:t>Informere og motivere </a:t>
            </a:r>
            <a:endParaRPr lang="nb-NO">
              <a:latin typeface="Proxima"/>
              <a:cs typeface="Arial"/>
            </a:endParaRPr>
          </a:p>
          <a:p>
            <a:pPr>
              <a:lnSpc>
                <a:spcPct val="150000"/>
              </a:lnSpc>
            </a:pPr>
            <a:r>
              <a:rPr lang="nb-NO">
                <a:latin typeface="Proxima"/>
              </a:rPr>
              <a:t>Bindeleddet mellom ansatte og ledere:</a:t>
            </a:r>
            <a:endParaRPr lang="nb-NO">
              <a:latin typeface="Proxima"/>
              <a:cs typeface="Arial"/>
            </a:endParaRPr>
          </a:p>
          <a:p>
            <a:pPr lvl="1">
              <a:lnSpc>
                <a:spcPct val="150000"/>
              </a:lnSpc>
            </a:pPr>
            <a:r>
              <a:rPr lang="nb-NO">
                <a:latin typeface="Proxima"/>
              </a:rPr>
              <a:t>Kultur</a:t>
            </a:r>
            <a:endParaRPr lang="nb-NO">
              <a:latin typeface="Proxima"/>
              <a:cs typeface="Arial"/>
            </a:endParaRPr>
          </a:p>
          <a:p>
            <a:pPr lvl="1">
              <a:lnSpc>
                <a:spcPct val="150000"/>
              </a:lnSpc>
            </a:pPr>
            <a:r>
              <a:rPr lang="nb-NO">
                <a:latin typeface="Proxima"/>
              </a:rPr>
              <a:t>Kommunikasjon og samarbeid</a:t>
            </a:r>
            <a:endParaRPr lang="nb-NO">
              <a:latin typeface="Proxima"/>
              <a:cs typeface="Arial"/>
            </a:endParaRPr>
          </a:p>
          <a:p>
            <a:pPr marL="0" indent="0">
              <a:lnSpc>
                <a:spcPct val="150000"/>
              </a:lnSpc>
              <a:buNone/>
            </a:pPr>
            <a:endParaRPr lang="nb-NO">
              <a:latin typeface="Proxima"/>
            </a:endParaRPr>
          </a:p>
        </p:txBody>
      </p:sp>
    </p:spTree>
    <p:extLst>
      <p:ext uri="{BB962C8B-B14F-4D97-AF65-F5344CB8AC3E}">
        <p14:creationId xmlns:p14="http://schemas.microsoft.com/office/powerpoint/2010/main" val="35761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04FD4B0F-A598-4281-B117-CA5805EB3853}"/>
              </a:ext>
            </a:extLst>
          </p:cNvPr>
          <p:cNvSpPr txBox="1">
            <a:spLocks/>
          </p:cNvSpPr>
          <p:nvPr/>
        </p:nvSpPr>
        <p:spPr>
          <a:xfrm>
            <a:off x="3696890" y="2787423"/>
            <a:ext cx="4798219" cy="12831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600">
                <a:latin typeface="Proxima"/>
                <a:cs typeface="Arial"/>
              </a:rPr>
              <a:t>      Fag</a:t>
            </a:r>
          </a:p>
        </p:txBody>
      </p:sp>
    </p:spTree>
    <p:extLst>
      <p:ext uri="{BB962C8B-B14F-4D97-AF65-F5344CB8AC3E}">
        <p14:creationId xmlns:p14="http://schemas.microsoft.com/office/powerpoint/2010/main" val="158146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19C87-1D9E-432F-BF5F-2CF0B20EF2DB}"/>
              </a:ext>
            </a:extLst>
          </p:cNvPr>
          <p:cNvSpPr>
            <a:spLocks noGrp="1"/>
          </p:cNvSpPr>
          <p:nvPr>
            <p:ph type="title"/>
          </p:nvPr>
        </p:nvSpPr>
        <p:spPr>
          <a:xfrm>
            <a:off x="838200" y="173829"/>
            <a:ext cx="10515600" cy="1186883"/>
          </a:xfrm>
        </p:spPr>
        <p:txBody>
          <a:bodyPr>
            <a:noAutofit/>
          </a:bodyPr>
          <a:lstStyle/>
          <a:p>
            <a:pPr>
              <a:lnSpc>
                <a:spcPct val="150000"/>
              </a:lnSpc>
            </a:pPr>
            <a:br>
              <a:rPr lang="nb-NO" sz="2800" b="1">
                <a:latin typeface="Proxima"/>
                <a:cs typeface="Arial"/>
              </a:rPr>
            </a:br>
            <a:r>
              <a:rPr lang="nb-NO" sz="2800" b="1">
                <a:latin typeface="Proxima"/>
                <a:cs typeface="Arial"/>
              </a:rPr>
              <a:t>Forskrift om utførelse av arbeid, Kapittel 23A </a:t>
            </a:r>
            <a:endParaRPr lang="nb-NO" sz="2800" b="1" i="1">
              <a:highlight>
                <a:srgbClr val="FFFF00"/>
              </a:highlight>
              <a:latin typeface="Proxima"/>
              <a:cs typeface="Arial"/>
            </a:endParaRPr>
          </a:p>
        </p:txBody>
      </p:sp>
      <p:sp>
        <p:nvSpPr>
          <p:cNvPr id="3" name="Plassholder for innhold 2">
            <a:extLst>
              <a:ext uri="{FF2B5EF4-FFF2-40B4-BE49-F238E27FC236}">
                <a16:creationId xmlns:a16="http://schemas.microsoft.com/office/drawing/2014/main" id="{258594A4-A041-492C-8A03-2A1583E57D52}"/>
              </a:ext>
            </a:extLst>
          </p:cNvPr>
          <p:cNvSpPr>
            <a:spLocks noGrp="1"/>
          </p:cNvSpPr>
          <p:nvPr>
            <p:ph idx="1"/>
          </p:nvPr>
        </p:nvSpPr>
        <p:spPr>
          <a:xfrm>
            <a:off x="4773385" y="1854986"/>
            <a:ext cx="2645230" cy="4173992"/>
          </a:xfrm>
        </p:spPr>
        <p:txBody>
          <a:bodyPr vert="horz" lIns="91440" tIns="45720" rIns="91440" bIns="45720" rtlCol="0" anchor="t">
            <a:normAutofit/>
          </a:bodyPr>
          <a:lstStyle/>
          <a:p>
            <a:pPr marL="514350" indent="-514350">
              <a:lnSpc>
                <a:spcPct val="200000"/>
              </a:lnSpc>
              <a:buFont typeface="+mj-lt"/>
              <a:buAutoNum type="arabicPeriod"/>
            </a:pPr>
            <a:r>
              <a:rPr lang="nb-NO" sz="2000">
                <a:latin typeface="Proxima"/>
                <a:cs typeface="Arial"/>
              </a:rPr>
              <a:t>Risikovurdering</a:t>
            </a:r>
          </a:p>
          <a:p>
            <a:pPr marL="514350" indent="-514350">
              <a:lnSpc>
                <a:spcPct val="200000"/>
              </a:lnSpc>
              <a:buFont typeface="+mj-lt"/>
              <a:buAutoNum type="arabicPeriod"/>
            </a:pPr>
            <a:r>
              <a:rPr lang="nb-NO" sz="2000">
                <a:latin typeface="Proxima"/>
                <a:cs typeface="Arial"/>
              </a:rPr>
              <a:t>Opplæring</a:t>
            </a:r>
          </a:p>
          <a:p>
            <a:pPr marL="514350" indent="-514350">
              <a:lnSpc>
                <a:spcPct val="200000"/>
              </a:lnSpc>
              <a:buFont typeface="+mj-lt"/>
              <a:buAutoNum type="arabicPeriod"/>
            </a:pPr>
            <a:r>
              <a:rPr lang="nb-NO" sz="2000">
                <a:latin typeface="Proxima"/>
                <a:cs typeface="Arial"/>
              </a:rPr>
              <a:t>Informasjon</a:t>
            </a:r>
          </a:p>
          <a:p>
            <a:pPr marL="514350" indent="-514350">
              <a:lnSpc>
                <a:spcPct val="200000"/>
              </a:lnSpc>
              <a:buFont typeface="+mj-lt"/>
              <a:buAutoNum type="arabicPeriod"/>
            </a:pPr>
            <a:r>
              <a:rPr lang="nb-NO" sz="2000">
                <a:latin typeface="Proxima"/>
                <a:cs typeface="Arial"/>
              </a:rPr>
              <a:t>Tiltak</a:t>
            </a:r>
          </a:p>
          <a:p>
            <a:pPr marL="514350" indent="-514350">
              <a:lnSpc>
                <a:spcPct val="200000"/>
              </a:lnSpc>
              <a:buFont typeface="+mj-lt"/>
              <a:buAutoNum type="arabicPeriod"/>
            </a:pPr>
            <a:r>
              <a:rPr lang="nb-NO" sz="2000">
                <a:latin typeface="Proxima"/>
                <a:cs typeface="Arial"/>
              </a:rPr>
              <a:t>Oppfølging</a:t>
            </a:r>
          </a:p>
          <a:p>
            <a:pPr marL="514350" indent="-514350">
              <a:lnSpc>
                <a:spcPct val="200000"/>
              </a:lnSpc>
              <a:buFont typeface="+mj-lt"/>
              <a:buAutoNum type="arabicPeriod"/>
            </a:pPr>
            <a:endParaRPr lang="nb-NO" sz="2000">
              <a:solidFill>
                <a:srgbClr val="7F7F7F"/>
              </a:solidFill>
              <a:latin typeface="Proxima"/>
              <a:cs typeface="Arial"/>
            </a:endParaRPr>
          </a:p>
        </p:txBody>
      </p:sp>
    </p:spTree>
    <p:extLst>
      <p:ext uri="{BB962C8B-B14F-4D97-AF65-F5344CB8AC3E}">
        <p14:creationId xmlns:p14="http://schemas.microsoft.com/office/powerpoint/2010/main" val="83639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59556" y="2787423"/>
            <a:ext cx="11672887" cy="1283153"/>
          </a:xfrm>
        </p:spPr>
        <p:txBody>
          <a:bodyPr vert="horz" lIns="91440" tIns="45720" rIns="91440" bIns="45720" rtlCol="0" anchor="t">
            <a:normAutofit/>
          </a:bodyPr>
          <a:lstStyle/>
          <a:p>
            <a:pPr marL="0" indent="0">
              <a:buNone/>
            </a:pPr>
            <a:r>
              <a:rPr lang="nb-NO" sz="6600" b="1">
                <a:latin typeface="Proxima"/>
                <a:cs typeface="Arial"/>
              </a:rPr>
              <a:t>      </a:t>
            </a:r>
            <a:r>
              <a:rPr lang="nb-NO" sz="6600">
                <a:latin typeface="Proxima"/>
                <a:cs typeface="Arial"/>
              </a:rPr>
              <a:t>Psykologi og Fysiologi</a:t>
            </a:r>
          </a:p>
        </p:txBody>
      </p:sp>
    </p:spTree>
    <p:extLst>
      <p:ext uri="{BB962C8B-B14F-4D97-AF65-F5344CB8AC3E}">
        <p14:creationId xmlns:p14="http://schemas.microsoft.com/office/powerpoint/2010/main" val="11171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56707E75-3925-474B-BE28-2E21DBBC589A}"/>
              </a:ext>
            </a:extLst>
          </p:cNvPr>
          <p:cNvSpPr txBox="1">
            <a:spLocks/>
          </p:cNvSpPr>
          <p:nvPr/>
        </p:nvSpPr>
        <p:spPr>
          <a:xfrm>
            <a:off x="642598" y="2913629"/>
            <a:ext cx="10578191" cy="10307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6600">
                <a:latin typeface="Proxima"/>
                <a:cs typeface="Arial"/>
              </a:rPr>
              <a:t>Universal Human </a:t>
            </a:r>
            <a:r>
              <a:rPr lang="nb-NO" sz="6600" err="1">
                <a:latin typeface="Proxima"/>
                <a:cs typeface="Arial"/>
              </a:rPr>
              <a:t>Phobia</a:t>
            </a:r>
            <a:endParaRPr lang="nb-NO">
              <a:latin typeface="Proxima"/>
            </a:endParaRPr>
          </a:p>
        </p:txBody>
      </p:sp>
      <p:sp>
        <p:nvSpPr>
          <p:cNvPr id="4" name="TekstSylinder 3">
            <a:extLst>
              <a:ext uri="{FF2B5EF4-FFF2-40B4-BE49-F238E27FC236}">
                <a16:creationId xmlns:a16="http://schemas.microsoft.com/office/drawing/2014/main" id="{F6B6302D-AF03-4CAD-8CC6-04CCA02D25AB}"/>
              </a:ext>
            </a:extLst>
          </p:cNvPr>
          <p:cNvSpPr txBox="1"/>
          <p:nvPr/>
        </p:nvSpPr>
        <p:spPr>
          <a:xfrm>
            <a:off x="9344025" y="6224971"/>
            <a:ext cx="4673600" cy="338554"/>
          </a:xfrm>
          <a:prstGeom prst="rect">
            <a:avLst/>
          </a:prstGeom>
          <a:noFill/>
        </p:spPr>
        <p:txBody>
          <a:bodyPr wrap="square" rtlCol="0">
            <a:spAutoFit/>
          </a:bodyPr>
          <a:lstStyle/>
          <a:p>
            <a:r>
              <a:rPr lang="nb-NO" sz="1600" i="1" err="1">
                <a:solidFill>
                  <a:schemeClr val="bg1">
                    <a:lumMod val="75000"/>
                  </a:schemeClr>
                </a:solidFill>
              </a:rPr>
              <a:t>Dave</a:t>
            </a:r>
            <a:r>
              <a:rPr lang="nb-NO" sz="1600" i="1">
                <a:solidFill>
                  <a:schemeClr val="bg1">
                    <a:lumMod val="75000"/>
                  </a:schemeClr>
                </a:solidFill>
              </a:rPr>
              <a:t> </a:t>
            </a:r>
            <a:r>
              <a:rPr lang="nb-NO" sz="1600" i="1" err="1">
                <a:solidFill>
                  <a:schemeClr val="bg1">
                    <a:lumMod val="75000"/>
                  </a:schemeClr>
                </a:solidFill>
              </a:rPr>
              <a:t>Grossman</a:t>
            </a:r>
            <a:r>
              <a:rPr lang="nb-NO" sz="1600" i="1">
                <a:solidFill>
                  <a:schemeClr val="bg1">
                    <a:lumMod val="75000"/>
                  </a:schemeClr>
                </a:solidFill>
              </a:rPr>
              <a:t> ©</a:t>
            </a:r>
          </a:p>
        </p:txBody>
      </p:sp>
    </p:spTree>
    <p:extLst>
      <p:ext uri="{BB962C8B-B14F-4D97-AF65-F5344CB8AC3E}">
        <p14:creationId xmlns:p14="http://schemas.microsoft.com/office/powerpoint/2010/main" val="287779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a:latin typeface="Proxima"/>
                <a:cs typeface="Arial"/>
              </a:rPr>
              <a:t>Om Trygg-Grunn</a:t>
            </a:r>
          </a:p>
        </p:txBody>
      </p:sp>
      <p:pic>
        <p:nvPicPr>
          <p:cNvPr id="8" name="Bilde 7">
            <a:extLst>
              <a:ext uri="{FF2B5EF4-FFF2-40B4-BE49-F238E27FC236}">
                <a16:creationId xmlns:a16="http://schemas.microsoft.com/office/drawing/2014/main" id="{9662331B-E857-495B-AEB7-AAE4F2613FC0}"/>
              </a:ext>
            </a:extLst>
          </p:cNvPr>
          <p:cNvPicPr>
            <a:picLocks noChangeAspect="1"/>
          </p:cNvPicPr>
          <p:nvPr/>
        </p:nvPicPr>
        <p:blipFill>
          <a:blip r:embed="rId3"/>
          <a:stretch>
            <a:fillRect/>
          </a:stretch>
        </p:blipFill>
        <p:spPr>
          <a:xfrm>
            <a:off x="844533" y="1617501"/>
            <a:ext cx="1360187" cy="1813869"/>
          </a:xfrm>
          <a:prstGeom prst="rect">
            <a:avLst/>
          </a:prstGeom>
        </p:spPr>
      </p:pic>
      <p:sp>
        <p:nvSpPr>
          <p:cNvPr id="10" name="Plassholder for innhold 2">
            <a:extLst>
              <a:ext uri="{FF2B5EF4-FFF2-40B4-BE49-F238E27FC236}">
                <a16:creationId xmlns:a16="http://schemas.microsoft.com/office/drawing/2014/main" id="{18DE38A2-092D-4285-B452-879F91B7D302}"/>
              </a:ext>
            </a:extLst>
          </p:cNvPr>
          <p:cNvSpPr txBox="1">
            <a:spLocks/>
          </p:cNvSpPr>
          <p:nvPr/>
        </p:nvSpPr>
        <p:spPr>
          <a:xfrm>
            <a:off x="2225708" y="2627386"/>
            <a:ext cx="3675447" cy="24914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1800">
                <a:latin typeface="Proxima"/>
                <a:cs typeface="Arial"/>
              </a:rPr>
              <a:t>15 års ledererfaring fra forsvarets operative avdelinger og utdanningsinstitusjoner.</a:t>
            </a:r>
          </a:p>
          <a:p>
            <a:pPr>
              <a:lnSpc>
                <a:spcPct val="100000"/>
              </a:lnSpc>
            </a:pPr>
            <a:r>
              <a:rPr lang="nb-NO" sz="1800">
                <a:latin typeface="Proxima"/>
                <a:cs typeface="Arial"/>
              </a:rPr>
              <a:t>Ledererfaring fra sivil operativ </a:t>
            </a:r>
            <a:r>
              <a:rPr lang="nb-NO" sz="1800" err="1">
                <a:latin typeface="Proxima"/>
                <a:cs typeface="Arial"/>
              </a:rPr>
              <a:t>sikkerhetsbransje</a:t>
            </a:r>
            <a:r>
              <a:rPr lang="nb-NO" sz="1800">
                <a:latin typeface="Proxima"/>
                <a:cs typeface="Arial"/>
              </a:rPr>
              <a:t>.</a:t>
            </a:r>
          </a:p>
          <a:p>
            <a:pPr>
              <a:lnSpc>
                <a:spcPct val="100000"/>
              </a:lnSpc>
            </a:pPr>
            <a:r>
              <a:rPr lang="nb-NO" sz="1800">
                <a:latin typeface="Proxima"/>
                <a:cs typeface="Arial"/>
              </a:rPr>
              <a:t>Gründer og medeier i </a:t>
            </a:r>
            <a:br>
              <a:rPr lang="nb-NO" sz="1800">
                <a:latin typeface="Proxima"/>
                <a:cs typeface="Arial"/>
              </a:rPr>
            </a:br>
            <a:r>
              <a:rPr lang="nb-NO" sz="1800">
                <a:latin typeface="Proxima"/>
                <a:cs typeface="Arial"/>
              </a:rPr>
              <a:t>Trygg-Grunn AS</a:t>
            </a:r>
          </a:p>
          <a:p>
            <a:pPr>
              <a:lnSpc>
                <a:spcPct val="100000"/>
              </a:lnSpc>
            </a:pPr>
            <a:endParaRPr lang="nb-NO" sz="1800">
              <a:latin typeface="Proxima"/>
              <a:cs typeface="Arial"/>
            </a:endParaRPr>
          </a:p>
        </p:txBody>
      </p:sp>
      <p:sp>
        <p:nvSpPr>
          <p:cNvPr id="3" name="TekstSylinder 2">
            <a:extLst>
              <a:ext uri="{FF2B5EF4-FFF2-40B4-BE49-F238E27FC236}">
                <a16:creationId xmlns:a16="http://schemas.microsoft.com/office/drawing/2014/main" id="{110C651A-8DDF-4A10-85DC-D5C923B929D6}"/>
              </a:ext>
            </a:extLst>
          </p:cNvPr>
          <p:cNvSpPr txBox="1"/>
          <p:nvPr/>
        </p:nvSpPr>
        <p:spPr>
          <a:xfrm>
            <a:off x="2204719" y="1617501"/>
            <a:ext cx="2934839" cy="800219"/>
          </a:xfrm>
          <a:prstGeom prst="rect">
            <a:avLst/>
          </a:prstGeom>
          <a:noFill/>
        </p:spPr>
        <p:txBody>
          <a:bodyPr wrap="square" rtlCol="0">
            <a:spAutoFit/>
          </a:bodyPr>
          <a:lstStyle/>
          <a:p>
            <a:pPr lvl="0"/>
            <a:r>
              <a:rPr lang="nb-NO" sz="2800">
                <a:solidFill>
                  <a:schemeClr val="bg1">
                    <a:lumMod val="50000"/>
                  </a:schemeClr>
                </a:solidFill>
                <a:latin typeface="Proxima"/>
                <a:cs typeface="Arial"/>
              </a:rPr>
              <a:t>Per-Erik </a:t>
            </a:r>
            <a:r>
              <a:rPr lang="nb-NO" sz="2800" err="1">
                <a:solidFill>
                  <a:schemeClr val="bg1">
                    <a:lumMod val="50000"/>
                  </a:schemeClr>
                </a:solidFill>
                <a:latin typeface="Proxima"/>
                <a:cs typeface="Arial"/>
              </a:rPr>
              <a:t>Daviknes</a:t>
            </a:r>
            <a:endParaRPr lang="nb-NO" sz="2800">
              <a:solidFill>
                <a:schemeClr val="bg1">
                  <a:lumMod val="50000"/>
                </a:schemeClr>
              </a:solidFill>
              <a:latin typeface="Proxima"/>
              <a:cs typeface="Arial"/>
            </a:endParaRPr>
          </a:p>
          <a:p>
            <a:pPr lvl="0"/>
            <a:r>
              <a:rPr lang="nb-NO" b="1">
                <a:solidFill>
                  <a:schemeClr val="bg1">
                    <a:lumMod val="50000"/>
                  </a:schemeClr>
                </a:solidFill>
                <a:latin typeface="Proxima"/>
                <a:cs typeface="Arial"/>
              </a:rPr>
              <a:t>Daglig leder</a:t>
            </a:r>
          </a:p>
        </p:txBody>
      </p:sp>
      <p:sp>
        <p:nvSpPr>
          <p:cNvPr id="12" name="TekstSylinder 11">
            <a:extLst>
              <a:ext uri="{FF2B5EF4-FFF2-40B4-BE49-F238E27FC236}">
                <a16:creationId xmlns:a16="http://schemas.microsoft.com/office/drawing/2014/main" id="{26B02050-A762-4D2B-AD0A-50E6462D4C06}"/>
              </a:ext>
            </a:extLst>
          </p:cNvPr>
          <p:cNvSpPr txBox="1"/>
          <p:nvPr/>
        </p:nvSpPr>
        <p:spPr>
          <a:xfrm>
            <a:off x="7764898" y="1617501"/>
            <a:ext cx="2212802" cy="830997"/>
          </a:xfrm>
          <a:prstGeom prst="rect">
            <a:avLst/>
          </a:prstGeom>
          <a:noFill/>
        </p:spPr>
        <p:txBody>
          <a:bodyPr wrap="square" rtlCol="0">
            <a:spAutoFit/>
          </a:bodyPr>
          <a:lstStyle/>
          <a:p>
            <a:pPr lvl="0"/>
            <a:r>
              <a:rPr lang="nb-NO" sz="2800">
                <a:solidFill>
                  <a:schemeClr val="bg1">
                    <a:lumMod val="50000"/>
                  </a:schemeClr>
                </a:solidFill>
                <a:latin typeface="Proxima"/>
                <a:cs typeface="Arial"/>
              </a:rPr>
              <a:t>Geir Nes</a:t>
            </a:r>
          </a:p>
          <a:p>
            <a:pPr lvl="0"/>
            <a:r>
              <a:rPr lang="nb-NO" b="1">
                <a:solidFill>
                  <a:schemeClr val="bg1">
                    <a:lumMod val="50000"/>
                  </a:schemeClr>
                </a:solidFill>
                <a:latin typeface="Proxima"/>
                <a:cs typeface="Arial"/>
              </a:rPr>
              <a:t>Fagansvarlig</a:t>
            </a:r>
            <a:endParaRPr lang="nb-NO" sz="2800" b="1">
              <a:solidFill>
                <a:schemeClr val="bg1">
                  <a:lumMod val="50000"/>
                </a:schemeClr>
              </a:solidFill>
              <a:latin typeface="Proxima"/>
              <a:cs typeface="Arial"/>
            </a:endParaRPr>
          </a:p>
        </p:txBody>
      </p:sp>
      <p:sp>
        <p:nvSpPr>
          <p:cNvPr id="14" name="Plassholder for innhold 2">
            <a:extLst>
              <a:ext uri="{FF2B5EF4-FFF2-40B4-BE49-F238E27FC236}">
                <a16:creationId xmlns:a16="http://schemas.microsoft.com/office/drawing/2014/main" id="{D1984E10-91C7-4A43-98BA-F99346FFD087}"/>
              </a:ext>
            </a:extLst>
          </p:cNvPr>
          <p:cNvSpPr txBox="1">
            <a:spLocks/>
          </p:cNvSpPr>
          <p:nvPr/>
        </p:nvSpPr>
        <p:spPr>
          <a:xfrm>
            <a:off x="7764898" y="2627386"/>
            <a:ext cx="3675447" cy="24914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1800">
                <a:latin typeface="Proxima"/>
                <a:cs typeface="Arial"/>
              </a:rPr>
              <a:t>17 års ledererfaring fra forsvarets operative avdelinger og utdanningsinstitusjoner.</a:t>
            </a:r>
          </a:p>
          <a:p>
            <a:pPr>
              <a:lnSpc>
                <a:spcPct val="100000"/>
              </a:lnSpc>
            </a:pPr>
            <a:r>
              <a:rPr lang="nb-NO" sz="1800">
                <a:latin typeface="Proxima"/>
                <a:cs typeface="Arial"/>
              </a:rPr>
              <a:t>Bachelorgrad i Sammenlignende politikk.</a:t>
            </a:r>
          </a:p>
          <a:p>
            <a:pPr>
              <a:lnSpc>
                <a:spcPct val="100000"/>
              </a:lnSpc>
            </a:pPr>
            <a:r>
              <a:rPr lang="nb-NO" sz="1800">
                <a:latin typeface="Proxima"/>
                <a:cs typeface="Arial"/>
              </a:rPr>
              <a:t>Gründer og medeier i </a:t>
            </a:r>
            <a:br>
              <a:rPr lang="nb-NO" sz="1800">
                <a:latin typeface="Proxima"/>
                <a:cs typeface="Arial"/>
              </a:rPr>
            </a:br>
            <a:r>
              <a:rPr lang="nb-NO" sz="1800">
                <a:latin typeface="Proxima"/>
                <a:cs typeface="Arial"/>
              </a:rPr>
              <a:t>Trygg-Grunn AS</a:t>
            </a:r>
          </a:p>
          <a:p>
            <a:pPr>
              <a:lnSpc>
                <a:spcPct val="100000"/>
              </a:lnSpc>
            </a:pPr>
            <a:endParaRPr lang="nb-NO" sz="1800">
              <a:latin typeface="Proxima"/>
              <a:cs typeface="Arial"/>
            </a:endParaRPr>
          </a:p>
        </p:txBody>
      </p:sp>
      <p:pic>
        <p:nvPicPr>
          <p:cNvPr id="9" name="Bilde 8">
            <a:extLst>
              <a:ext uri="{FF2B5EF4-FFF2-40B4-BE49-F238E27FC236}">
                <a16:creationId xmlns:a16="http://schemas.microsoft.com/office/drawing/2014/main" id="{8B52CF51-EE72-48BF-8AE5-521B47DC2BD0}"/>
              </a:ext>
            </a:extLst>
          </p:cNvPr>
          <p:cNvPicPr>
            <a:picLocks noChangeAspect="1"/>
          </p:cNvPicPr>
          <p:nvPr/>
        </p:nvPicPr>
        <p:blipFill>
          <a:blip r:embed="rId4"/>
          <a:stretch>
            <a:fillRect/>
          </a:stretch>
        </p:blipFill>
        <p:spPr>
          <a:xfrm>
            <a:off x="6404711" y="1617501"/>
            <a:ext cx="1295466" cy="1803373"/>
          </a:xfrm>
          <a:prstGeom prst="rect">
            <a:avLst/>
          </a:prstGeom>
        </p:spPr>
      </p:pic>
    </p:spTree>
    <p:extLst>
      <p:ext uri="{BB962C8B-B14F-4D97-AF65-F5344CB8AC3E}">
        <p14:creationId xmlns:p14="http://schemas.microsoft.com/office/powerpoint/2010/main" val="319564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2F20C219-23C0-41FD-A7CD-63BEF27D51DA}"/>
              </a:ext>
            </a:extLst>
          </p:cNvPr>
          <p:cNvSpPr txBox="1">
            <a:spLocks/>
          </p:cNvSpPr>
          <p:nvPr/>
        </p:nvSpPr>
        <p:spPr>
          <a:xfrm>
            <a:off x="3696890" y="2787423"/>
            <a:ext cx="4798219" cy="12831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600" b="1">
                <a:latin typeface="Proxima"/>
                <a:cs typeface="Arial"/>
              </a:rPr>
              <a:t>      </a:t>
            </a:r>
            <a:r>
              <a:rPr lang="nb-NO" sz="6600">
                <a:latin typeface="Proxima"/>
                <a:cs typeface="Arial"/>
              </a:rPr>
              <a:t>Metode</a:t>
            </a:r>
          </a:p>
        </p:txBody>
      </p:sp>
    </p:spTree>
    <p:extLst>
      <p:ext uri="{BB962C8B-B14F-4D97-AF65-F5344CB8AC3E}">
        <p14:creationId xmlns:p14="http://schemas.microsoft.com/office/powerpoint/2010/main" val="49425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4CD1-C132-7D41-A1B9-1CA8E4736657}"/>
              </a:ext>
            </a:extLst>
          </p:cNvPr>
          <p:cNvSpPr>
            <a:spLocks noGrp="1"/>
          </p:cNvSpPr>
          <p:nvPr>
            <p:ph type="title"/>
          </p:nvPr>
        </p:nvSpPr>
        <p:spPr/>
        <p:txBody>
          <a:bodyPr/>
          <a:lstStyle/>
          <a:p>
            <a:r>
              <a:rPr lang="nb-NO"/>
              <a:t>Metode</a:t>
            </a:r>
          </a:p>
        </p:txBody>
      </p:sp>
      <p:sp>
        <p:nvSpPr>
          <p:cNvPr id="3" name="Plassholder for innhold 2"/>
          <p:cNvSpPr>
            <a:spLocks noGrp="1"/>
          </p:cNvSpPr>
          <p:nvPr>
            <p:ph idx="1"/>
          </p:nvPr>
        </p:nvSpPr>
        <p:spPr>
          <a:xfrm>
            <a:off x="3467100" y="1825625"/>
            <a:ext cx="5257800" cy="3597713"/>
          </a:xfrm>
        </p:spPr>
        <p:txBody>
          <a:bodyPr vert="horz" lIns="91440" tIns="45720" rIns="91440" bIns="45720" rtlCol="0" anchor="t">
            <a:normAutofit/>
          </a:bodyPr>
          <a:lstStyle/>
          <a:p>
            <a:pPr marL="0" indent="0">
              <a:lnSpc>
                <a:spcPct val="150000"/>
              </a:lnSpc>
              <a:buNone/>
            </a:pPr>
            <a:r>
              <a:rPr lang="nb-NO" b="1">
                <a:latin typeface="Proxima"/>
                <a:cs typeface="Arial"/>
              </a:rPr>
              <a:t>1. Grunnlagsmøte i forkant</a:t>
            </a:r>
            <a:endParaRPr lang="nb-NO">
              <a:latin typeface="Proxima"/>
              <a:cs typeface="Arial"/>
            </a:endParaRPr>
          </a:p>
          <a:p>
            <a:pPr>
              <a:lnSpc>
                <a:spcPct val="150000"/>
              </a:lnSpc>
            </a:pPr>
            <a:r>
              <a:rPr lang="nb-NO" sz="2200">
                <a:cs typeface="Arial"/>
              </a:rPr>
              <a:t>Kartlegging av arbeidsplassen</a:t>
            </a:r>
          </a:p>
          <a:p>
            <a:pPr>
              <a:lnSpc>
                <a:spcPct val="150000"/>
              </a:lnSpc>
            </a:pPr>
            <a:r>
              <a:rPr lang="nb-NO" sz="2200">
                <a:cs typeface="Arial"/>
              </a:rPr>
              <a:t>Risikovurdering vold og trusler</a:t>
            </a:r>
          </a:p>
          <a:p>
            <a:pPr>
              <a:lnSpc>
                <a:spcPct val="150000"/>
              </a:lnSpc>
            </a:pPr>
            <a:r>
              <a:rPr lang="nb-NO" sz="2200">
                <a:cs typeface="Arial"/>
              </a:rPr>
              <a:t>Individuelle intervjuer av kursdeltakere</a:t>
            </a:r>
          </a:p>
          <a:p>
            <a:pPr>
              <a:lnSpc>
                <a:spcPct val="150000"/>
              </a:lnSpc>
            </a:pPr>
            <a:r>
              <a:rPr lang="nb-NO" sz="2200">
                <a:cs typeface="Arial"/>
              </a:rPr>
              <a:t>Utlevering av Håndbøker</a:t>
            </a:r>
          </a:p>
        </p:txBody>
      </p:sp>
    </p:spTree>
    <p:extLst>
      <p:ext uri="{BB962C8B-B14F-4D97-AF65-F5344CB8AC3E}">
        <p14:creationId xmlns:p14="http://schemas.microsoft.com/office/powerpoint/2010/main" val="423307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555628" y="1575594"/>
            <a:ext cx="9080745" cy="3995027"/>
          </a:xfrm>
        </p:spPr>
        <p:txBody>
          <a:bodyPr vert="horz" lIns="91440" tIns="45720" rIns="91440" bIns="45720" rtlCol="0" anchor="t">
            <a:normAutofit/>
          </a:bodyPr>
          <a:lstStyle/>
          <a:p>
            <a:pPr marL="0" indent="0">
              <a:lnSpc>
                <a:spcPct val="150000"/>
              </a:lnSpc>
              <a:buNone/>
            </a:pPr>
            <a:r>
              <a:rPr lang="nb-NO" b="1">
                <a:latin typeface="Proxima"/>
                <a:cs typeface="Arial"/>
              </a:rPr>
              <a:t>2. Kurs basert på grunnlagsmøtet og individets behov </a:t>
            </a:r>
          </a:p>
          <a:p>
            <a:pPr marL="0" indent="0">
              <a:lnSpc>
                <a:spcPct val="150000"/>
              </a:lnSpc>
              <a:buNone/>
            </a:pPr>
            <a:r>
              <a:rPr lang="nb-NO" sz="2000">
                <a:latin typeface="Proxima"/>
                <a:cs typeface="Arial"/>
              </a:rPr>
              <a:t>Ca. 3-4 uker etter Grunnlagsmøtet</a:t>
            </a:r>
            <a:endParaRPr lang="nb-NO" sz="2400">
              <a:latin typeface="Proxima"/>
              <a:cs typeface="Arial"/>
            </a:endParaRPr>
          </a:p>
          <a:p>
            <a:pPr marL="0" indent="0">
              <a:lnSpc>
                <a:spcPct val="150000"/>
              </a:lnSpc>
              <a:buNone/>
            </a:pPr>
            <a:endParaRPr lang="nb-NO" sz="2000">
              <a:latin typeface="Proxima"/>
              <a:cs typeface="Arial"/>
            </a:endParaRPr>
          </a:p>
          <a:p>
            <a:pPr>
              <a:lnSpc>
                <a:spcPct val="150000"/>
              </a:lnSpc>
            </a:pPr>
            <a:r>
              <a:rPr lang="nb-NO" sz="2000" b="1">
                <a:latin typeface="Proxima"/>
                <a:cs typeface="Arial"/>
              </a:rPr>
              <a:t>Teori</a:t>
            </a:r>
            <a:r>
              <a:rPr lang="nb-NO" sz="2000">
                <a:latin typeface="Proxima"/>
                <a:cs typeface="Arial"/>
              </a:rPr>
              <a:t>: 3 timer</a:t>
            </a:r>
          </a:p>
          <a:p>
            <a:pPr>
              <a:lnSpc>
                <a:spcPct val="150000"/>
              </a:lnSpc>
            </a:pPr>
            <a:r>
              <a:rPr lang="nb-NO" sz="2000" b="1">
                <a:latin typeface="Proxima"/>
                <a:cs typeface="Arial"/>
              </a:rPr>
              <a:t>Praksis</a:t>
            </a:r>
            <a:r>
              <a:rPr lang="nb-NO" sz="2000">
                <a:latin typeface="Proxima"/>
                <a:cs typeface="Arial"/>
              </a:rPr>
              <a:t>: Øvelser uten konfrontasjoner som en del av teorikurs</a:t>
            </a:r>
          </a:p>
          <a:p>
            <a:pPr>
              <a:lnSpc>
                <a:spcPct val="150000"/>
              </a:lnSpc>
            </a:pPr>
            <a:r>
              <a:rPr lang="nb-NO" sz="2000" b="1">
                <a:latin typeface="Proxima"/>
                <a:cs typeface="Arial"/>
              </a:rPr>
              <a:t>Selvforsvar</a:t>
            </a:r>
            <a:r>
              <a:rPr lang="nb-NO" sz="2000">
                <a:latin typeface="Proxima"/>
                <a:cs typeface="Arial"/>
              </a:rPr>
              <a:t>: Enkle og beviste teknikker for å komme seg unna eller redde liv</a:t>
            </a:r>
          </a:p>
          <a:p>
            <a:pPr>
              <a:lnSpc>
                <a:spcPct val="150000"/>
              </a:lnSpc>
            </a:pPr>
            <a:endParaRPr lang="nb-NO" sz="2400">
              <a:latin typeface="Proxima"/>
              <a:cs typeface="Arial"/>
            </a:endParaRPr>
          </a:p>
          <a:p>
            <a:pPr marL="0" indent="0">
              <a:lnSpc>
                <a:spcPct val="150000"/>
              </a:lnSpc>
              <a:buNone/>
            </a:pPr>
            <a:endParaRPr lang="nb-NO">
              <a:latin typeface="Proxima"/>
              <a:cs typeface="Arial"/>
            </a:endParaRPr>
          </a:p>
          <a:p>
            <a:pPr marL="0" indent="0">
              <a:lnSpc>
                <a:spcPct val="150000"/>
              </a:lnSpc>
              <a:buNone/>
            </a:pPr>
            <a:endParaRPr lang="nb-NO" sz="2400">
              <a:latin typeface="Proxima"/>
              <a:cs typeface="Arial"/>
            </a:endParaRPr>
          </a:p>
          <a:p>
            <a:pPr marL="0" indent="0">
              <a:lnSpc>
                <a:spcPct val="150000"/>
              </a:lnSpc>
              <a:buNone/>
            </a:pPr>
            <a:endParaRPr lang="nb-NO" sz="2400">
              <a:latin typeface="Proxima"/>
              <a:cs typeface="Arial"/>
            </a:endParaRPr>
          </a:p>
        </p:txBody>
      </p:sp>
      <p:sp>
        <p:nvSpPr>
          <p:cNvPr id="4" name="Title 1">
            <a:extLst>
              <a:ext uri="{FF2B5EF4-FFF2-40B4-BE49-F238E27FC236}">
                <a16:creationId xmlns:a16="http://schemas.microsoft.com/office/drawing/2014/main" id="{BAADA448-8467-4941-B9DE-56A6F40332E2}"/>
              </a:ext>
            </a:extLst>
          </p:cNvPr>
          <p:cNvSpPr>
            <a:spLocks noGrp="1"/>
          </p:cNvSpPr>
          <p:nvPr>
            <p:ph type="title"/>
          </p:nvPr>
        </p:nvSpPr>
        <p:spPr>
          <a:xfrm>
            <a:off x="838200" y="250031"/>
            <a:ext cx="10515600" cy="1325563"/>
          </a:xfrm>
        </p:spPr>
        <p:txBody>
          <a:bodyPr/>
          <a:lstStyle/>
          <a:p>
            <a:r>
              <a:rPr lang="nb-NO"/>
              <a:t>Metode</a:t>
            </a:r>
          </a:p>
        </p:txBody>
      </p:sp>
    </p:spTree>
    <p:extLst>
      <p:ext uri="{BB962C8B-B14F-4D97-AF65-F5344CB8AC3E}">
        <p14:creationId xmlns:p14="http://schemas.microsoft.com/office/powerpoint/2010/main" val="301441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262596" y="1575594"/>
            <a:ext cx="9666808" cy="3995027"/>
          </a:xfrm>
        </p:spPr>
        <p:txBody>
          <a:bodyPr vert="horz" lIns="91440" tIns="45720" rIns="91440" bIns="45720" rtlCol="0" anchor="t">
            <a:normAutofit fontScale="85000" lnSpcReduction="20000"/>
          </a:bodyPr>
          <a:lstStyle/>
          <a:p>
            <a:pPr marL="0" indent="0">
              <a:lnSpc>
                <a:spcPct val="150000"/>
              </a:lnSpc>
              <a:buNone/>
            </a:pPr>
            <a:r>
              <a:rPr lang="nb-NO" sz="3000" b="1">
                <a:latin typeface="Proxima"/>
                <a:cs typeface="Arial"/>
              </a:rPr>
              <a:t>3. BRAK VR med kurs og scenariotrening for å sikre de ansatte beholder og videreutvikler kompetansen som er kjøpt.</a:t>
            </a:r>
          </a:p>
          <a:p>
            <a:pPr marL="0" indent="0">
              <a:lnSpc>
                <a:spcPct val="150000"/>
              </a:lnSpc>
              <a:buNone/>
            </a:pPr>
            <a:endParaRPr lang="nb-NO">
              <a:latin typeface="Proxima"/>
              <a:cs typeface="Arial"/>
            </a:endParaRPr>
          </a:p>
          <a:p>
            <a:pPr marL="0" indent="0">
              <a:lnSpc>
                <a:spcPct val="150000"/>
              </a:lnSpc>
              <a:buNone/>
            </a:pPr>
            <a:r>
              <a:rPr lang="nb-NO" sz="2400" b="1">
                <a:latin typeface="Proxima"/>
                <a:cs typeface="Arial"/>
              </a:rPr>
              <a:t>BRAK</a:t>
            </a:r>
            <a:r>
              <a:rPr lang="nb-NO" b="1">
                <a:latin typeface="Proxima"/>
                <a:cs typeface="Arial"/>
              </a:rPr>
              <a:t> </a:t>
            </a:r>
            <a:r>
              <a:rPr lang="nb-NO" sz="2400" b="1">
                <a:latin typeface="Proxima"/>
                <a:cs typeface="Arial"/>
              </a:rPr>
              <a:t>VR </a:t>
            </a:r>
            <a:r>
              <a:rPr lang="nb-NO" sz="2400">
                <a:latin typeface="Proxima"/>
                <a:cs typeface="Arial"/>
              </a:rPr>
              <a:t>briller utleveres. Disse inneholder:</a:t>
            </a:r>
          </a:p>
          <a:p>
            <a:pPr marL="0" indent="0">
              <a:lnSpc>
                <a:spcPct val="150000"/>
              </a:lnSpc>
              <a:buNone/>
            </a:pPr>
            <a:r>
              <a:rPr lang="nb-NO" sz="2400">
                <a:latin typeface="Proxima"/>
                <a:cs typeface="Arial"/>
              </a:rPr>
              <a:t>1. Scenarier (caser)</a:t>
            </a:r>
          </a:p>
          <a:p>
            <a:pPr marL="0" indent="0">
              <a:lnSpc>
                <a:spcPct val="150000"/>
              </a:lnSpc>
              <a:buNone/>
            </a:pPr>
            <a:r>
              <a:rPr lang="nb-NO" sz="2400">
                <a:latin typeface="Proxima"/>
                <a:cs typeface="Arial"/>
              </a:rPr>
              <a:t>2. Animert scenario</a:t>
            </a:r>
          </a:p>
          <a:p>
            <a:pPr marL="0" indent="0">
              <a:lnSpc>
                <a:spcPct val="150000"/>
              </a:lnSpc>
              <a:buNone/>
            </a:pPr>
            <a:r>
              <a:rPr lang="nb-NO" sz="2400">
                <a:latin typeface="Proxima"/>
                <a:cs typeface="Arial"/>
              </a:rPr>
              <a:t>3. Kurset (kortversjon)</a:t>
            </a:r>
          </a:p>
          <a:p>
            <a:pPr marL="0" indent="0">
              <a:lnSpc>
                <a:spcPct val="150000"/>
              </a:lnSpc>
              <a:buNone/>
            </a:pPr>
            <a:endParaRPr lang="nb-NO">
              <a:latin typeface="Proxima"/>
              <a:cs typeface="Arial"/>
            </a:endParaRPr>
          </a:p>
          <a:p>
            <a:pPr marL="0" indent="0">
              <a:lnSpc>
                <a:spcPct val="150000"/>
              </a:lnSpc>
              <a:buNone/>
            </a:pPr>
            <a:endParaRPr lang="nb-NO" sz="2400">
              <a:latin typeface="Proxima"/>
              <a:cs typeface="Arial"/>
            </a:endParaRPr>
          </a:p>
          <a:p>
            <a:pPr marL="0" indent="0">
              <a:lnSpc>
                <a:spcPct val="150000"/>
              </a:lnSpc>
              <a:buNone/>
            </a:pPr>
            <a:endParaRPr lang="nb-NO" sz="2400">
              <a:latin typeface="Proxima"/>
              <a:cs typeface="Arial"/>
            </a:endParaRPr>
          </a:p>
        </p:txBody>
      </p:sp>
      <p:sp>
        <p:nvSpPr>
          <p:cNvPr id="4" name="Title 1">
            <a:extLst>
              <a:ext uri="{FF2B5EF4-FFF2-40B4-BE49-F238E27FC236}">
                <a16:creationId xmlns:a16="http://schemas.microsoft.com/office/drawing/2014/main" id="{1CBEA998-9486-504E-AD5E-38CB0EE19DA7}"/>
              </a:ext>
            </a:extLst>
          </p:cNvPr>
          <p:cNvSpPr>
            <a:spLocks noGrp="1"/>
          </p:cNvSpPr>
          <p:nvPr>
            <p:ph type="title"/>
          </p:nvPr>
        </p:nvSpPr>
        <p:spPr>
          <a:xfrm>
            <a:off x="838200" y="250031"/>
            <a:ext cx="10515600" cy="1325563"/>
          </a:xfrm>
        </p:spPr>
        <p:txBody>
          <a:bodyPr/>
          <a:lstStyle/>
          <a:p>
            <a:r>
              <a:rPr lang="nb-NO"/>
              <a:t>Metode</a:t>
            </a:r>
          </a:p>
        </p:txBody>
      </p:sp>
    </p:spTree>
    <p:extLst>
      <p:ext uri="{BB962C8B-B14F-4D97-AF65-F5344CB8AC3E}">
        <p14:creationId xmlns:p14="http://schemas.microsoft.com/office/powerpoint/2010/main" val="270060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9" name="Diagram 489">
            <a:extLst>
              <a:ext uri="{FF2B5EF4-FFF2-40B4-BE49-F238E27FC236}">
                <a16:creationId xmlns:a16="http://schemas.microsoft.com/office/drawing/2014/main" id="{7F12989C-7389-4B2B-8A49-BED5D35C6CC5}"/>
              </a:ext>
            </a:extLst>
          </p:cNvPr>
          <p:cNvGraphicFramePr>
            <a:graphicFrameLocks noGrp="1"/>
          </p:cNvGraphicFramePr>
          <p:nvPr>
            <p:ph idx="1"/>
            <p:extLst>
              <p:ext uri="{D42A27DB-BD31-4B8C-83A1-F6EECF244321}">
                <p14:modId xmlns:p14="http://schemas.microsoft.com/office/powerpoint/2010/main" val="2904713867"/>
              </p:ext>
            </p:extLst>
          </p:nvPr>
        </p:nvGraphicFramePr>
        <p:xfrm>
          <a:off x="723632" y="-914159"/>
          <a:ext cx="10515600" cy="7499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1" name="Tittel 1">
            <a:extLst>
              <a:ext uri="{FF2B5EF4-FFF2-40B4-BE49-F238E27FC236}">
                <a16:creationId xmlns:a16="http://schemas.microsoft.com/office/drawing/2014/main" id="{E0ED2828-E0DF-4208-ADCB-1DEFB6897E50}"/>
              </a:ext>
            </a:extLst>
          </p:cNvPr>
          <p:cNvSpPr>
            <a:spLocks noGrp="1"/>
          </p:cNvSpPr>
          <p:nvPr>
            <p:ph type="title"/>
          </p:nvPr>
        </p:nvSpPr>
        <p:spPr>
          <a:xfrm>
            <a:off x="790575" y="273844"/>
            <a:ext cx="10515600" cy="1325563"/>
          </a:xfrm>
        </p:spPr>
        <p:txBody>
          <a:bodyPr>
            <a:normAutofit/>
          </a:bodyPr>
          <a:lstStyle/>
          <a:p>
            <a:r>
              <a:rPr lang="nb-NO" sz="3600">
                <a:latin typeface="Proxima"/>
                <a:cs typeface="Arial"/>
              </a:rPr>
              <a:t>Metode og fag</a:t>
            </a:r>
            <a:endParaRPr lang="nb-NO" sz="3600">
              <a:latin typeface="Proxima"/>
            </a:endParaRPr>
          </a:p>
        </p:txBody>
      </p:sp>
      <p:sp>
        <p:nvSpPr>
          <p:cNvPr id="870" name="TekstSylinder 869">
            <a:extLst>
              <a:ext uri="{FF2B5EF4-FFF2-40B4-BE49-F238E27FC236}">
                <a16:creationId xmlns:a16="http://schemas.microsoft.com/office/drawing/2014/main" id="{CA7DC9C2-FD4D-438D-833A-B16F81B3D985}"/>
              </a:ext>
            </a:extLst>
          </p:cNvPr>
          <p:cNvSpPr txBox="1"/>
          <p:nvPr/>
        </p:nvSpPr>
        <p:spPr>
          <a:xfrm>
            <a:off x="656057" y="3671259"/>
            <a:ext cx="3260784"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000">
                <a:latin typeface="Proxima"/>
                <a:cs typeface="Arial"/>
              </a:rPr>
              <a:t>- Kartlegging</a:t>
            </a:r>
          </a:p>
          <a:p>
            <a:r>
              <a:rPr lang="nb-NO" sz="2000">
                <a:latin typeface="Proxima"/>
                <a:cs typeface="Arial"/>
              </a:rPr>
              <a:t>- Risikovurdering</a:t>
            </a:r>
          </a:p>
          <a:p>
            <a:r>
              <a:rPr lang="nb-NO" sz="2000">
                <a:latin typeface="Proxima"/>
                <a:cs typeface="Arial"/>
              </a:rPr>
              <a:t>- Individuelle intervjuer </a:t>
            </a:r>
          </a:p>
          <a:p>
            <a:r>
              <a:rPr lang="nb-NO" sz="2000">
                <a:latin typeface="Proxima"/>
                <a:cs typeface="Arial"/>
              </a:rPr>
              <a:t>- Utlevering av håndbøker</a:t>
            </a:r>
          </a:p>
        </p:txBody>
      </p:sp>
      <p:sp>
        <p:nvSpPr>
          <p:cNvPr id="871" name="TekstSylinder 870">
            <a:extLst>
              <a:ext uri="{FF2B5EF4-FFF2-40B4-BE49-F238E27FC236}">
                <a16:creationId xmlns:a16="http://schemas.microsoft.com/office/drawing/2014/main" id="{B6605B33-ECF9-4A38-A9D5-448FAA5A7FF6}"/>
              </a:ext>
            </a:extLst>
          </p:cNvPr>
          <p:cNvSpPr txBox="1"/>
          <p:nvPr/>
        </p:nvSpPr>
        <p:spPr>
          <a:xfrm>
            <a:off x="4092244" y="3671258"/>
            <a:ext cx="3260784" cy="163121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000">
                <a:latin typeface="Proxima"/>
                <a:cs typeface="Arial"/>
              </a:rPr>
              <a:t>- 3t tradisjonelt kurs</a:t>
            </a:r>
          </a:p>
          <a:p>
            <a:r>
              <a:rPr lang="nb-NO" sz="2000">
                <a:latin typeface="Proxima"/>
                <a:cs typeface="Arial"/>
              </a:rPr>
              <a:t>- VR-Kurs (kort)</a:t>
            </a:r>
          </a:p>
          <a:p>
            <a:r>
              <a:rPr lang="nb-NO" sz="2000">
                <a:latin typeface="Proxima"/>
                <a:cs typeface="Arial"/>
              </a:rPr>
              <a:t>- VR-Scenarier</a:t>
            </a:r>
          </a:p>
          <a:p>
            <a:r>
              <a:rPr lang="nb-NO" sz="2000">
                <a:latin typeface="Proxima"/>
                <a:cs typeface="Arial"/>
              </a:rPr>
              <a:t>- Praktiske øvelser</a:t>
            </a:r>
          </a:p>
          <a:p>
            <a:r>
              <a:rPr lang="nb-NO" sz="2000">
                <a:latin typeface="Proxima"/>
                <a:cs typeface="Arial"/>
              </a:rPr>
              <a:t>- Selvforsvar</a:t>
            </a:r>
          </a:p>
        </p:txBody>
      </p:sp>
      <p:sp>
        <p:nvSpPr>
          <p:cNvPr id="872" name="TekstSylinder 871">
            <a:extLst>
              <a:ext uri="{FF2B5EF4-FFF2-40B4-BE49-F238E27FC236}">
                <a16:creationId xmlns:a16="http://schemas.microsoft.com/office/drawing/2014/main" id="{5DCA9CEC-E42B-4E92-9D93-53862D258C11}"/>
              </a:ext>
            </a:extLst>
          </p:cNvPr>
          <p:cNvSpPr txBox="1"/>
          <p:nvPr/>
        </p:nvSpPr>
        <p:spPr>
          <a:xfrm>
            <a:off x="7485301" y="3671259"/>
            <a:ext cx="3260784"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000">
                <a:latin typeface="Proxima"/>
                <a:cs typeface="Arial"/>
              </a:rPr>
              <a:t>- </a:t>
            </a:r>
            <a:r>
              <a:rPr lang="nb-NO" sz="2000" err="1">
                <a:latin typeface="Proxima"/>
                <a:cs typeface="Arial"/>
              </a:rPr>
              <a:t>Debrief</a:t>
            </a:r>
            <a:r>
              <a:rPr lang="nb-NO" sz="2000">
                <a:latin typeface="Proxima"/>
                <a:cs typeface="Arial"/>
              </a:rPr>
              <a:t> etter øvelser</a:t>
            </a:r>
          </a:p>
          <a:p>
            <a:r>
              <a:rPr lang="nb-NO" sz="2000">
                <a:latin typeface="Proxima"/>
                <a:cs typeface="Arial"/>
              </a:rPr>
              <a:t>- </a:t>
            </a:r>
            <a:r>
              <a:rPr lang="nb-NO" sz="2000" err="1">
                <a:latin typeface="Proxima"/>
                <a:cs typeface="Arial"/>
              </a:rPr>
              <a:t>Debrief</a:t>
            </a:r>
            <a:r>
              <a:rPr lang="nb-NO" sz="2000">
                <a:latin typeface="Proxima"/>
                <a:cs typeface="Arial"/>
              </a:rPr>
              <a:t> etter scenarier.</a:t>
            </a:r>
          </a:p>
          <a:p>
            <a:endParaRPr lang="nb-NO" sz="2000">
              <a:latin typeface="Proxima"/>
              <a:cs typeface="Arial"/>
            </a:endParaRPr>
          </a:p>
        </p:txBody>
      </p:sp>
      <p:sp>
        <p:nvSpPr>
          <p:cNvPr id="61" name="Pil: bøyd mot venstre 60">
            <a:extLst>
              <a:ext uri="{FF2B5EF4-FFF2-40B4-BE49-F238E27FC236}">
                <a16:creationId xmlns:a16="http://schemas.microsoft.com/office/drawing/2014/main" id="{BDF3F604-0B5D-4B80-A0E4-D527FBE0F717}"/>
              </a:ext>
            </a:extLst>
          </p:cNvPr>
          <p:cNvSpPr/>
          <p:nvPr/>
        </p:nvSpPr>
        <p:spPr>
          <a:xfrm rot="5400000">
            <a:off x="6972600" y="4064960"/>
            <a:ext cx="1146373" cy="3500685"/>
          </a:xfrm>
          <a:prstGeom prst="curvedLeftArrow">
            <a:avLst>
              <a:gd name="adj1" fmla="val 29498"/>
              <a:gd name="adj2" fmla="val 50000"/>
              <a:gd name="adj3" fmla="val 25000"/>
            </a:avLst>
          </a:prstGeom>
          <a:solidFill>
            <a:srgbClr val="A6A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r>
              <a:rPr lang="nb-NO" sz="2800">
                <a:solidFill>
                  <a:schemeClr val="tx1"/>
                </a:solidFill>
                <a:latin typeface="Proxima Nova Light" panose="02000506030000020004" pitchFamily="2" charset="0"/>
                <a:cs typeface="Arial"/>
              </a:rPr>
              <a:t>VR</a:t>
            </a:r>
            <a:endParaRPr lang="nb-NO" sz="2800">
              <a:solidFill>
                <a:schemeClr val="tx1"/>
              </a:solidFill>
              <a:latin typeface="Proxima Nova Light" panose="02000506030000020004" pitchFamily="2" charset="0"/>
            </a:endParaRPr>
          </a:p>
        </p:txBody>
      </p:sp>
    </p:spTree>
    <p:extLst>
      <p:ext uri="{BB962C8B-B14F-4D97-AF65-F5344CB8AC3E}">
        <p14:creationId xmlns:p14="http://schemas.microsoft.com/office/powerpoint/2010/main" val="23733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2427B1-5BEC-BD40-A80D-661754FA2C7D}"/>
              </a:ext>
            </a:extLst>
          </p:cNvPr>
          <p:cNvSpPr>
            <a:spLocks noGrp="1"/>
          </p:cNvSpPr>
          <p:nvPr>
            <p:ph idx="1"/>
          </p:nvPr>
        </p:nvSpPr>
        <p:spPr>
          <a:xfrm>
            <a:off x="838200" y="2609385"/>
            <a:ext cx="10515600" cy="3567578"/>
          </a:xfrm>
        </p:spPr>
        <p:txBody>
          <a:bodyPr vert="horz" lIns="91440" tIns="45720" rIns="91440" bIns="45720" rtlCol="0" anchor="t">
            <a:normAutofit/>
          </a:bodyPr>
          <a:lstStyle/>
          <a:p>
            <a:pPr marL="0" indent="0" algn="ctr">
              <a:buNone/>
            </a:pPr>
            <a:r>
              <a:rPr lang="nb-NO" sz="6600">
                <a:latin typeface="Proxima Nova Thin" panose="02000506030000020004" pitchFamily="2" charset="0"/>
              </a:rPr>
              <a:t>Demo</a:t>
            </a:r>
            <a:endParaRPr lang="en-US">
              <a:latin typeface="Proxima Nova Thin" panose="02000506030000020004" pitchFamily="2" charset="0"/>
            </a:endParaRPr>
          </a:p>
        </p:txBody>
      </p:sp>
      <p:sp>
        <p:nvSpPr>
          <p:cNvPr id="4" name="Title 3">
            <a:extLst>
              <a:ext uri="{FF2B5EF4-FFF2-40B4-BE49-F238E27FC236}">
                <a16:creationId xmlns:a16="http://schemas.microsoft.com/office/drawing/2014/main" id="{190B78DC-26D0-5245-A752-AFE71A14F00A}"/>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3748914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a:cs typeface="Arial"/>
              </a:rPr>
              <a:t>5. Spørsmål </a:t>
            </a:r>
            <a:r>
              <a:rPr lang="nb-NO" sz="3600">
                <a:latin typeface="Proxima"/>
                <a:cs typeface="Arial"/>
              </a:rPr>
              <a:t>og</a:t>
            </a:r>
            <a:r>
              <a:rPr lang="nb-NO" sz="3600">
                <a:cs typeface="Arial"/>
              </a:rPr>
              <a:t> diskusjon</a:t>
            </a:r>
            <a:endParaRPr lang="nb-NO" sz="3600"/>
          </a:p>
        </p:txBody>
      </p:sp>
      <p:sp>
        <p:nvSpPr>
          <p:cNvPr id="3" name="Plassholder for innhold 2"/>
          <p:cNvSpPr>
            <a:spLocks noGrp="1"/>
          </p:cNvSpPr>
          <p:nvPr>
            <p:ph idx="1"/>
          </p:nvPr>
        </p:nvSpPr>
        <p:spPr>
          <a:xfrm>
            <a:off x="838200" y="2557463"/>
            <a:ext cx="10515600" cy="3161548"/>
          </a:xfrm>
        </p:spPr>
        <p:txBody>
          <a:bodyPr vert="horz" lIns="91440" tIns="45720" rIns="91440" bIns="45720" rtlCol="0" anchor="t">
            <a:normAutofit/>
          </a:bodyPr>
          <a:lstStyle/>
          <a:p>
            <a:pPr marL="0" indent="0" algn="ctr">
              <a:buNone/>
            </a:pPr>
            <a:r>
              <a:rPr lang="nb-NO" sz="2400" b="1">
                <a:latin typeface="Proxima"/>
                <a:cs typeface="Arial"/>
              </a:rPr>
              <a:t>Prøv BRAK VR på vår stand </a:t>
            </a:r>
            <a:r>
              <a:rPr lang="nb-NO" sz="2400" b="1">
                <a:latin typeface="Proxima"/>
                <a:cs typeface="Arial"/>
                <a:sym typeface="Wingdings" pitchFamily="2" charset="2"/>
              </a:rPr>
              <a:t></a:t>
            </a:r>
            <a:endParaRPr lang="nb-NO" sz="2400" b="1">
              <a:latin typeface="Proxima"/>
              <a:cs typeface="Arial"/>
            </a:endParaRPr>
          </a:p>
          <a:p>
            <a:pPr marL="0" indent="0" algn="ctr">
              <a:buNone/>
            </a:pPr>
            <a:endParaRPr lang="nb-NO" sz="2400">
              <a:latin typeface="Proxima"/>
              <a:cs typeface="Arial"/>
            </a:endParaRPr>
          </a:p>
          <a:p>
            <a:pPr marL="0" indent="0" algn="ctr">
              <a:buNone/>
            </a:pPr>
            <a:endParaRPr lang="nb-NO" sz="2400">
              <a:latin typeface="Proxima"/>
              <a:cs typeface="Arial"/>
            </a:endParaRPr>
          </a:p>
          <a:p>
            <a:pPr marL="0" indent="0" algn="ctr">
              <a:buNone/>
            </a:pPr>
            <a:endParaRPr lang="nb-NO" sz="2400">
              <a:latin typeface="Proxima"/>
              <a:cs typeface="Arial"/>
            </a:endParaRPr>
          </a:p>
          <a:p>
            <a:pPr marL="0" indent="0" algn="ctr">
              <a:buNone/>
            </a:pPr>
            <a:endParaRPr lang="nb-NO" sz="2400">
              <a:latin typeface="Proxima"/>
              <a:cs typeface="Arial"/>
            </a:endParaRPr>
          </a:p>
          <a:p>
            <a:pPr marL="0" indent="0" algn="ctr">
              <a:buNone/>
            </a:pPr>
            <a:r>
              <a:rPr lang="nb-NO" sz="2400" err="1">
                <a:latin typeface="Proxima"/>
                <a:cs typeface="Arial"/>
              </a:rPr>
              <a:t>www.trygg-grunn.no</a:t>
            </a:r>
            <a:endParaRPr lang="nb-NO" sz="2400">
              <a:latin typeface="Proxima"/>
              <a:cs typeface="Arial"/>
            </a:endParaRPr>
          </a:p>
          <a:p>
            <a:pPr marL="0" indent="0" algn="ctr">
              <a:buNone/>
            </a:pPr>
            <a:r>
              <a:rPr lang="nb-NO" sz="2400" err="1">
                <a:latin typeface="Proxima"/>
                <a:cs typeface="Arial"/>
              </a:rPr>
              <a:t>www.</a:t>
            </a:r>
            <a:r>
              <a:rPr lang="nb-NO" sz="2400" err="1">
                <a:solidFill>
                  <a:srgbClr val="0070C0"/>
                </a:solidFill>
                <a:latin typeface="Proxima"/>
                <a:cs typeface="Arial"/>
              </a:rPr>
              <a:t>facebook</a:t>
            </a:r>
            <a:r>
              <a:rPr lang="nb-NO" sz="2400" err="1">
                <a:latin typeface="Proxima"/>
                <a:cs typeface="Arial"/>
              </a:rPr>
              <a:t>.com</a:t>
            </a:r>
            <a:r>
              <a:rPr lang="nb-NO" sz="2400">
                <a:latin typeface="Proxima"/>
                <a:cs typeface="Arial"/>
              </a:rPr>
              <a:t>/</a:t>
            </a:r>
            <a:r>
              <a:rPr lang="nb-NO" sz="2400" err="1">
                <a:latin typeface="Proxima"/>
                <a:cs typeface="Arial"/>
              </a:rPr>
              <a:t>trygg.grunn</a:t>
            </a:r>
            <a:endParaRPr lang="nb-NO" sz="2400">
              <a:latin typeface="Proxima"/>
              <a:cs typeface="Arial"/>
            </a:endParaRPr>
          </a:p>
          <a:p>
            <a:pPr marL="0" indent="0">
              <a:buNone/>
            </a:pPr>
            <a:endParaRPr lang="nb-NO" sz="2000">
              <a:latin typeface="Proxima"/>
              <a:cs typeface="Arial"/>
            </a:endParaRPr>
          </a:p>
          <a:p>
            <a:pPr marL="0" indent="0">
              <a:buNone/>
            </a:pPr>
            <a:endParaRPr lang="nb-NO" sz="2400">
              <a:latin typeface="Proxima"/>
              <a:cs typeface="Arial"/>
            </a:endParaRPr>
          </a:p>
        </p:txBody>
      </p:sp>
      <p:pic>
        <p:nvPicPr>
          <p:cNvPr id="5" name="Picture 4">
            <a:extLst>
              <a:ext uri="{FF2B5EF4-FFF2-40B4-BE49-F238E27FC236}">
                <a16:creationId xmlns:a16="http://schemas.microsoft.com/office/drawing/2014/main" id="{C8090B9C-F992-E14C-BCE7-4A0525880819}"/>
              </a:ext>
            </a:extLst>
          </p:cNvPr>
          <p:cNvPicPr>
            <a:picLocks noChangeAspect="1"/>
          </p:cNvPicPr>
          <p:nvPr/>
        </p:nvPicPr>
        <p:blipFill>
          <a:blip r:embed="rId3"/>
          <a:stretch>
            <a:fillRect/>
          </a:stretch>
        </p:blipFill>
        <p:spPr>
          <a:xfrm>
            <a:off x="4795043" y="3128963"/>
            <a:ext cx="2601913" cy="1158271"/>
          </a:xfrm>
          <a:prstGeom prst="rect">
            <a:avLst/>
          </a:prstGeom>
        </p:spPr>
      </p:pic>
    </p:spTree>
    <p:extLst>
      <p:ext uri="{BB962C8B-B14F-4D97-AF65-F5344CB8AC3E}">
        <p14:creationId xmlns:p14="http://schemas.microsoft.com/office/powerpoint/2010/main" val="16040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24FC13-E522-49E0-A8C9-FC5538FF6D2D}"/>
              </a:ext>
            </a:extLst>
          </p:cNvPr>
          <p:cNvSpPr>
            <a:spLocks noGrp="1"/>
          </p:cNvSpPr>
          <p:nvPr>
            <p:ph type="title"/>
          </p:nvPr>
        </p:nvSpPr>
        <p:spPr>
          <a:xfrm>
            <a:off x="838200" y="260917"/>
            <a:ext cx="10515600" cy="1325563"/>
          </a:xfrm>
        </p:spPr>
        <p:txBody>
          <a:bodyPr>
            <a:normAutofit/>
          </a:bodyPr>
          <a:lstStyle/>
          <a:p>
            <a:pPr>
              <a:lnSpc>
                <a:spcPct val="150000"/>
              </a:lnSpc>
            </a:pPr>
            <a:r>
              <a:rPr lang="nb-NO" sz="3200">
                <a:latin typeface="Proxima"/>
                <a:cs typeface="Arial" panose="020B0604020202020204" pitchFamily="34" charset="0"/>
              </a:rPr>
              <a:t>Definisjon Vold og trusler</a:t>
            </a:r>
            <a:endParaRPr lang="nb-NO" sz="3200">
              <a:latin typeface="Proxima"/>
              <a:cs typeface="Arial"/>
            </a:endParaRPr>
          </a:p>
        </p:txBody>
      </p:sp>
      <p:sp>
        <p:nvSpPr>
          <p:cNvPr id="3" name="Plassholder for innhold 2">
            <a:extLst>
              <a:ext uri="{FF2B5EF4-FFF2-40B4-BE49-F238E27FC236}">
                <a16:creationId xmlns:a16="http://schemas.microsoft.com/office/drawing/2014/main" id="{D3B28C21-B1FC-470D-9616-0D59AA7C0DA0}"/>
              </a:ext>
            </a:extLst>
          </p:cNvPr>
          <p:cNvSpPr>
            <a:spLocks noGrp="1"/>
          </p:cNvSpPr>
          <p:nvPr>
            <p:ph idx="1"/>
          </p:nvPr>
        </p:nvSpPr>
        <p:spPr>
          <a:xfrm>
            <a:off x="1953986" y="1586480"/>
            <a:ext cx="8284029" cy="4351338"/>
          </a:xfrm>
        </p:spPr>
        <p:txBody>
          <a:bodyPr vert="horz" lIns="91440" tIns="45720" rIns="91440" bIns="45720" rtlCol="0" anchor="t">
            <a:normAutofit/>
          </a:bodyPr>
          <a:lstStyle/>
          <a:p>
            <a:pPr marL="0" indent="0">
              <a:buNone/>
            </a:pPr>
            <a:endParaRPr lang="nb-NO" sz="2400">
              <a:solidFill>
                <a:srgbClr val="808080"/>
              </a:solidFill>
              <a:latin typeface="Proxima"/>
              <a:cs typeface="Arial"/>
            </a:endParaRPr>
          </a:p>
          <a:p>
            <a:pPr marL="0" indent="0">
              <a:lnSpc>
                <a:spcPct val="150000"/>
              </a:lnSpc>
              <a:buNone/>
            </a:pPr>
            <a:r>
              <a:rPr lang="nb-NO" sz="2400" i="1">
                <a:solidFill>
                  <a:srgbClr val="808080"/>
                </a:solidFill>
                <a:latin typeface="Proxima"/>
                <a:cs typeface="Arial"/>
              </a:rPr>
              <a:t>«Vold og trusler» er hendelser hvor arbeidstakere blir fysisk eller verbalt angrepet i situasjoner som har forbindelse med deres arbeid, og som innebærer en åpenlys eller antydet trussel mot deres sikkerhet, helse eller velvære</a:t>
            </a:r>
            <a:r>
              <a:rPr lang="nb-NO" sz="2400">
                <a:solidFill>
                  <a:srgbClr val="808080"/>
                </a:solidFill>
                <a:latin typeface="Proxima"/>
                <a:cs typeface="Arial"/>
              </a:rPr>
              <a:t>.</a:t>
            </a:r>
          </a:p>
        </p:txBody>
      </p:sp>
      <p:sp>
        <p:nvSpPr>
          <p:cNvPr id="5" name="TekstSylinder 4">
            <a:extLst>
              <a:ext uri="{FF2B5EF4-FFF2-40B4-BE49-F238E27FC236}">
                <a16:creationId xmlns:a16="http://schemas.microsoft.com/office/drawing/2014/main" id="{0C2562F1-B0EB-4FA1-996E-4C7F1247318D}"/>
              </a:ext>
            </a:extLst>
          </p:cNvPr>
          <p:cNvSpPr txBox="1"/>
          <p:nvPr/>
        </p:nvSpPr>
        <p:spPr>
          <a:xfrm>
            <a:off x="9210040" y="6343202"/>
            <a:ext cx="2651760" cy="369332"/>
          </a:xfrm>
          <a:prstGeom prst="rect">
            <a:avLst/>
          </a:prstGeom>
          <a:noFill/>
        </p:spPr>
        <p:txBody>
          <a:bodyPr wrap="square" rtlCol="0">
            <a:spAutoFit/>
          </a:bodyPr>
          <a:lstStyle/>
          <a:p>
            <a:r>
              <a:rPr lang="nb-NO" i="1">
                <a:solidFill>
                  <a:schemeClr val="bg1">
                    <a:lumMod val="75000"/>
                  </a:schemeClr>
                </a:solidFill>
              </a:rPr>
              <a:t>Kilde: Arbeidstilsynet</a:t>
            </a:r>
          </a:p>
        </p:txBody>
      </p:sp>
    </p:spTree>
    <p:extLst>
      <p:ext uri="{BB962C8B-B14F-4D97-AF65-F5344CB8AC3E}">
        <p14:creationId xmlns:p14="http://schemas.microsoft.com/office/powerpoint/2010/main" val="164856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24FC13-E522-49E0-A8C9-FC5538FF6D2D}"/>
              </a:ext>
            </a:extLst>
          </p:cNvPr>
          <p:cNvSpPr>
            <a:spLocks noGrp="1"/>
          </p:cNvSpPr>
          <p:nvPr>
            <p:ph type="title"/>
          </p:nvPr>
        </p:nvSpPr>
        <p:spPr/>
        <p:txBody>
          <a:bodyPr>
            <a:normAutofit fontScale="90000"/>
          </a:bodyPr>
          <a:lstStyle/>
          <a:p>
            <a:pPr>
              <a:lnSpc>
                <a:spcPct val="150000"/>
              </a:lnSpc>
            </a:pPr>
            <a:r>
              <a:rPr lang="nb-NO" sz="3600">
                <a:latin typeface="Proxima"/>
                <a:cs typeface="Arial" panose="020B0604020202020204" pitchFamily="34" charset="0"/>
              </a:rPr>
              <a:t>Definisjon Vold og trusler</a:t>
            </a:r>
            <a:br>
              <a:rPr lang="nb-NO" sz="4800">
                <a:latin typeface="Proxima"/>
                <a:cs typeface="Arial"/>
              </a:rPr>
            </a:br>
            <a:endParaRPr lang="nb-NO" sz="2400">
              <a:latin typeface="Proxima"/>
              <a:cs typeface="Arial"/>
            </a:endParaRPr>
          </a:p>
        </p:txBody>
      </p:sp>
      <p:sp>
        <p:nvSpPr>
          <p:cNvPr id="3" name="Plassholder for innhold 2">
            <a:extLst>
              <a:ext uri="{FF2B5EF4-FFF2-40B4-BE49-F238E27FC236}">
                <a16:creationId xmlns:a16="http://schemas.microsoft.com/office/drawing/2014/main" id="{D3B28C21-B1FC-470D-9616-0D59AA7C0DA0}"/>
              </a:ext>
            </a:extLst>
          </p:cNvPr>
          <p:cNvSpPr>
            <a:spLocks noGrp="1"/>
          </p:cNvSpPr>
          <p:nvPr>
            <p:ph idx="1"/>
          </p:nvPr>
        </p:nvSpPr>
        <p:spPr>
          <a:xfrm>
            <a:off x="2411186" y="1575594"/>
            <a:ext cx="7369629" cy="4351338"/>
          </a:xfrm>
        </p:spPr>
        <p:txBody>
          <a:bodyPr vert="horz" lIns="91440" tIns="45720" rIns="91440" bIns="45720" rtlCol="0" anchor="t">
            <a:normAutofit/>
          </a:bodyPr>
          <a:lstStyle/>
          <a:p>
            <a:pPr marL="0" indent="0">
              <a:lnSpc>
                <a:spcPct val="150000"/>
              </a:lnSpc>
              <a:buNone/>
            </a:pPr>
            <a:r>
              <a:rPr lang="nb-NO" sz="2000" b="1">
                <a:solidFill>
                  <a:srgbClr val="808080"/>
                </a:solidFill>
                <a:latin typeface="Proxima"/>
                <a:cs typeface="Arial"/>
              </a:rPr>
              <a:t>Trusler </a:t>
            </a:r>
            <a:r>
              <a:rPr lang="nb-NO" sz="2000">
                <a:solidFill>
                  <a:srgbClr val="808080"/>
                </a:solidFill>
                <a:latin typeface="Proxima"/>
                <a:cs typeface="Arial"/>
              </a:rPr>
              <a:t>er verbale angrep eller handlinger som tar sikte på å skade eller skremme en person.</a:t>
            </a:r>
          </a:p>
          <a:p>
            <a:pPr marL="0" indent="0">
              <a:lnSpc>
                <a:spcPct val="150000"/>
              </a:lnSpc>
              <a:buNone/>
            </a:pPr>
            <a:endParaRPr lang="nb-NO" sz="2000">
              <a:solidFill>
                <a:srgbClr val="808080"/>
              </a:solidFill>
              <a:latin typeface="Proxima"/>
              <a:cs typeface="Arial"/>
            </a:endParaRPr>
          </a:p>
          <a:p>
            <a:pPr marL="0" indent="0">
              <a:lnSpc>
                <a:spcPct val="150000"/>
              </a:lnSpc>
              <a:buNone/>
            </a:pPr>
            <a:r>
              <a:rPr lang="nb-NO" sz="2000" b="1">
                <a:solidFill>
                  <a:srgbClr val="808080"/>
                </a:solidFill>
                <a:latin typeface="Proxima"/>
                <a:cs typeface="Arial"/>
              </a:rPr>
              <a:t>Vold </a:t>
            </a:r>
            <a:r>
              <a:rPr lang="nb-NO" sz="2000">
                <a:solidFill>
                  <a:srgbClr val="808080"/>
                </a:solidFill>
                <a:latin typeface="Proxima"/>
                <a:cs typeface="Arial"/>
              </a:rPr>
              <a:t>er enhver handling som har til hensikt å føre til fysisk eller psykisk skade på person. Det kan også defineres som vold når arbeidstakere opplever utagerende handlinger hvor det utøves stort skadeverk på inventar og utstyr. </a:t>
            </a:r>
            <a:endParaRPr lang="nb-NO" sz="2000">
              <a:latin typeface="Proxima"/>
            </a:endParaRPr>
          </a:p>
          <a:p>
            <a:pPr marL="0" indent="0">
              <a:lnSpc>
                <a:spcPct val="150000"/>
              </a:lnSpc>
              <a:buNone/>
            </a:pPr>
            <a:endParaRPr lang="nb-NO" sz="2000">
              <a:solidFill>
                <a:srgbClr val="808080"/>
              </a:solidFill>
              <a:latin typeface="Proxima"/>
              <a:cs typeface="Arial"/>
            </a:endParaRPr>
          </a:p>
          <a:p>
            <a:pPr marL="0" indent="0">
              <a:lnSpc>
                <a:spcPct val="150000"/>
              </a:lnSpc>
              <a:buNone/>
            </a:pPr>
            <a:endParaRPr lang="nb-NO" sz="2000">
              <a:solidFill>
                <a:srgbClr val="808080"/>
              </a:solidFill>
              <a:latin typeface="Proxima"/>
              <a:cs typeface="Arial"/>
            </a:endParaRPr>
          </a:p>
          <a:p>
            <a:pPr marL="0" indent="0">
              <a:lnSpc>
                <a:spcPct val="150000"/>
              </a:lnSpc>
              <a:buNone/>
            </a:pPr>
            <a:endParaRPr lang="nb-NO" sz="2000">
              <a:latin typeface="Proxima"/>
              <a:cs typeface="Arial"/>
            </a:endParaRPr>
          </a:p>
        </p:txBody>
      </p:sp>
      <p:sp>
        <p:nvSpPr>
          <p:cNvPr id="5" name="TekstSylinder 4">
            <a:extLst>
              <a:ext uri="{FF2B5EF4-FFF2-40B4-BE49-F238E27FC236}">
                <a16:creationId xmlns:a16="http://schemas.microsoft.com/office/drawing/2014/main" id="{C6AB65D5-1B15-416F-9D4B-83A572F8C69E}"/>
              </a:ext>
            </a:extLst>
          </p:cNvPr>
          <p:cNvSpPr txBox="1"/>
          <p:nvPr/>
        </p:nvSpPr>
        <p:spPr>
          <a:xfrm>
            <a:off x="9210040" y="6343202"/>
            <a:ext cx="2651760" cy="369332"/>
          </a:xfrm>
          <a:prstGeom prst="rect">
            <a:avLst/>
          </a:prstGeom>
          <a:noFill/>
        </p:spPr>
        <p:txBody>
          <a:bodyPr wrap="square" rtlCol="0">
            <a:spAutoFit/>
          </a:bodyPr>
          <a:lstStyle/>
          <a:p>
            <a:r>
              <a:rPr lang="nb-NO" i="1">
                <a:solidFill>
                  <a:schemeClr val="bg1">
                    <a:lumMod val="75000"/>
                  </a:schemeClr>
                </a:solidFill>
              </a:rPr>
              <a:t>Kilde: Arbeidstilsynet</a:t>
            </a:r>
          </a:p>
        </p:txBody>
      </p:sp>
    </p:spTree>
    <p:extLst>
      <p:ext uri="{BB962C8B-B14F-4D97-AF65-F5344CB8AC3E}">
        <p14:creationId xmlns:p14="http://schemas.microsoft.com/office/powerpoint/2010/main" val="160196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43B8D4-23DF-43CE-9914-69E8D82C451C}"/>
              </a:ext>
            </a:extLst>
          </p:cNvPr>
          <p:cNvSpPr>
            <a:spLocks noGrp="1"/>
          </p:cNvSpPr>
          <p:nvPr>
            <p:ph type="title"/>
          </p:nvPr>
        </p:nvSpPr>
        <p:spPr>
          <a:xfrm>
            <a:off x="557463" y="2487637"/>
            <a:ext cx="7214937" cy="1250173"/>
          </a:xfrm>
        </p:spPr>
        <p:txBody>
          <a:bodyPr>
            <a:noAutofit/>
          </a:bodyPr>
          <a:lstStyle/>
          <a:p>
            <a:pPr>
              <a:lnSpc>
                <a:spcPct val="150000"/>
              </a:lnSpc>
            </a:pPr>
            <a:r>
              <a:rPr lang="nb-NO" sz="6600">
                <a:latin typeface="Proxima"/>
                <a:cs typeface="Arial"/>
              </a:rPr>
              <a:t>Tall og statistikk</a:t>
            </a:r>
          </a:p>
        </p:txBody>
      </p:sp>
      <p:sp>
        <p:nvSpPr>
          <p:cNvPr id="5" name="TekstSylinder 4">
            <a:extLst>
              <a:ext uri="{FF2B5EF4-FFF2-40B4-BE49-F238E27FC236}">
                <a16:creationId xmlns:a16="http://schemas.microsoft.com/office/drawing/2014/main" id="{F7C6BE69-4923-4851-8F4C-D4B5E64164B4}"/>
              </a:ext>
            </a:extLst>
          </p:cNvPr>
          <p:cNvSpPr txBox="1"/>
          <p:nvPr/>
        </p:nvSpPr>
        <p:spPr>
          <a:xfrm>
            <a:off x="7772400" y="6182108"/>
            <a:ext cx="4673600" cy="584775"/>
          </a:xfrm>
          <a:prstGeom prst="rect">
            <a:avLst/>
          </a:prstGeom>
          <a:noFill/>
        </p:spPr>
        <p:txBody>
          <a:bodyPr wrap="square" rtlCol="0">
            <a:spAutoFit/>
          </a:bodyPr>
          <a:lstStyle/>
          <a:p>
            <a:r>
              <a:rPr lang="nb-NO" sz="1600" i="1">
                <a:solidFill>
                  <a:schemeClr val="bg1">
                    <a:lumMod val="75000"/>
                  </a:schemeClr>
                </a:solidFill>
              </a:rPr>
              <a:t>Kilde: - SSB-analyse </a:t>
            </a:r>
            <a:r>
              <a:rPr lang="nb-NO" sz="1600" i="1" err="1">
                <a:solidFill>
                  <a:schemeClr val="bg1">
                    <a:lumMod val="75000"/>
                  </a:schemeClr>
                </a:solidFill>
              </a:rPr>
              <a:t>Levkårsundersøkelse</a:t>
            </a:r>
            <a:endParaRPr lang="nb-NO" sz="1600" i="1">
              <a:solidFill>
                <a:schemeClr val="bg1">
                  <a:lumMod val="75000"/>
                </a:schemeClr>
              </a:solidFill>
            </a:endParaRPr>
          </a:p>
          <a:p>
            <a:r>
              <a:rPr lang="nb-NO" sz="1600" i="1">
                <a:solidFill>
                  <a:schemeClr val="bg1">
                    <a:lumMod val="75000"/>
                  </a:schemeClr>
                </a:solidFill>
              </a:rPr>
              <a:t>          - </a:t>
            </a:r>
            <a:r>
              <a:rPr lang="nb-NO" sz="1600" i="1" err="1">
                <a:solidFill>
                  <a:schemeClr val="bg1">
                    <a:lumMod val="75000"/>
                  </a:schemeClr>
                </a:solidFill>
              </a:rPr>
              <a:t>Helsedir.rapp</a:t>
            </a:r>
            <a:r>
              <a:rPr lang="nb-NO" sz="1600" i="1">
                <a:solidFill>
                  <a:schemeClr val="bg1">
                    <a:lumMod val="75000"/>
                  </a:schemeClr>
                </a:solidFill>
              </a:rPr>
              <a:t> IS-2618</a:t>
            </a:r>
          </a:p>
        </p:txBody>
      </p:sp>
    </p:spTree>
    <p:extLst>
      <p:ext uri="{BB962C8B-B14F-4D97-AF65-F5344CB8AC3E}">
        <p14:creationId xmlns:p14="http://schemas.microsoft.com/office/powerpoint/2010/main" val="361069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fikk 58" descr="Mann">
            <a:extLst>
              <a:ext uri="{FF2B5EF4-FFF2-40B4-BE49-F238E27FC236}">
                <a16:creationId xmlns:a16="http://schemas.microsoft.com/office/drawing/2014/main" id="{35EF2AA0-45F4-4704-9672-6E3525176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9169" y="4000382"/>
            <a:ext cx="1162038" cy="1162038"/>
          </a:xfrm>
          <a:prstGeom prst="rect">
            <a:avLst/>
          </a:prstGeom>
        </p:spPr>
      </p:pic>
      <p:pic>
        <p:nvPicPr>
          <p:cNvPr id="60" name="Grafikk 59" descr="Kvinne">
            <a:extLst>
              <a:ext uri="{FF2B5EF4-FFF2-40B4-BE49-F238E27FC236}">
                <a16:creationId xmlns:a16="http://schemas.microsoft.com/office/drawing/2014/main" id="{7024E585-484A-4EDB-B2DB-905622D3B3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6760" y="3867775"/>
            <a:ext cx="1162038" cy="1162038"/>
          </a:xfrm>
          <a:prstGeom prst="rect">
            <a:avLst/>
          </a:prstGeom>
        </p:spPr>
      </p:pic>
      <p:pic>
        <p:nvPicPr>
          <p:cNvPr id="61" name="Grafikk 60" descr="Mann">
            <a:extLst>
              <a:ext uri="{FF2B5EF4-FFF2-40B4-BE49-F238E27FC236}">
                <a16:creationId xmlns:a16="http://schemas.microsoft.com/office/drawing/2014/main" id="{928DC5DA-A2AE-4FEC-AD60-76AEA6EDFC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8215" y="4316778"/>
            <a:ext cx="1162038" cy="1162038"/>
          </a:xfrm>
          <a:prstGeom prst="rect">
            <a:avLst/>
          </a:prstGeom>
        </p:spPr>
      </p:pic>
      <p:pic>
        <p:nvPicPr>
          <p:cNvPr id="62" name="Grafikk 61" descr="Kvinne">
            <a:extLst>
              <a:ext uri="{FF2B5EF4-FFF2-40B4-BE49-F238E27FC236}">
                <a16:creationId xmlns:a16="http://schemas.microsoft.com/office/drawing/2014/main" id="{B4CB6BE1-BBC5-4089-85AE-54DEE1E8E0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2304" y="4767352"/>
            <a:ext cx="1162038" cy="1162038"/>
          </a:xfrm>
          <a:prstGeom prst="rect">
            <a:avLst/>
          </a:prstGeom>
        </p:spPr>
      </p:pic>
      <p:pic>
        <p:nvPicPr>
          <p:cNvPr id="63" name="Grafikk 62" descr="Mann">
            <a:extLst>
              <a:ext uri="{FF2B5EF4-FFF2-40B4-BE49-F238E27FC236}">
                <a16:creationId xmlns:a16="http://schemas.microsoft.com/office/drawing/2014/main" id="{4BF7DC4A-F71A-4287-A238-9A8DD969E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6167" y="2679788"/>
            <a:ext cx="1162038" cy="1162038"/>
          </a:xfrm>
          <a:prstGeom prst="rect">
            <a:avLst/>
          </a:prstGeom>
        </p:spPr>
      </p:pic>
      <p:pic>
        <p:nvPicPr>
          <p:cNvPr id="64" name="Grafikk 63" descr="Kvinne">
            <a:extLst>
              <a:ext uri="{FF2B5EF4-FFF2-40B4-BE49-F238E27FC236}">
                <a16:creationId xmlns:a16="http://schemas.microsoft.com/office/drawing/2014/main" id="{3CA79CCF-A8B0-4C6F-B359-A1C63A2F1F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9242" y="2882923"/>
            <a:ext cx="1162038" cy="1162038"/>
          </a:xfrm>
          <a:prstGeom prst="rect">
            <a:avLst/>
          </a:prstGeom>
        </p:spPr>
      </p:pic>
      <p:pic>
        <p:nvPicPr>
          <p:cNvPr id="65" name="Grafikk 64" descr="Mann">
            <a:extLst>
              <a:ext uri="{FF2B5EF4-FFF2-40B4-BE49-F238E27FC236}">
                <a16:creationId xmlns:a16="http://schemas.microsoft.com/office/drawing/2014/main" id="{06DAB7EA-CB09-4152-BA03-AC1071964D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3647" y="2108808"/>
            <a:ext cx="1162038" cy="1162038"/>
          </a:xfrm>
          <a:prstGeom prst="rect">
            <a:avLst/>
          </a:prstGeom>
        </p:spPr>
      </p:pic>
      <p:pic>
        <p:nvPicPr>
          <p:cNvPr id="66" name="Grafikk 65" descr="Kvinne">
            <a:extLst>
              <a:ext uri="{FF2B5EF4-FFF2-40B4-BE49-F238E27FC236}">
                <a16:creationId xmlns:a16="http://schemas.microsoft.com/office/drawing/2014/main" id="{E1CCC931-92B8-43D1-8EE2-0E5CE736C5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75384" y="2723550"/>
            <a:ext cx="1162038" cy="1162038"/>
          </a:xfrm>
          <a:prstGeom prst="rect">
            <a:avLst/>
          </a:prstGeom>
        </p:spPr>
      </p:pic>
      <p:pic>
        <p:nvPicPr>
          <p:cNvPr id="67" name="Grafikk 66" descr="Mann">
            <a:extLst>
              <a:ext uri="{FF2B5EF4-FFF2-40B4-BE49-F238E27FC236}">
                <a16:creationId xmlns:a16="http://schemas.microsoft.com/office/drawing/2014/main" id="{DE1FEDC5-0563-4BA8-ABEF-1FA25E974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67610" y="1733261"/>
            <a:ext cx="1162038" cy="1162038"/>
          </a:xfrm>
          <a:prstGeom prst="rect">
            <a:avLst/>
          </a:prstGeom>
        </p:spPr>
      </p:pic>
      <p:pic>
        <p:nvPicPr>
          <p:cNvPr id="68" name="Grafikk 67" descr="Kvinne">
            <a:extLst>
              <a:ext uri="{FF2B5EF4-FFF2-40B4-BE49-F238E27FC236}">
                <a16:creationId xmlns:a16="http://schemas.microsoft.com/office/drawing/2014/main" id="{C5809625-2FD2-4C6A-B39D-1E19D2376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1884" y="2781355"/>
            <a:ext cx="1162038" cy="1162038"/>
          </a:xfrm>
          <a:prstGeom prst="rect">
            <a:avLst/>
          </a:prstGeom>
        </p:spPr>
      </p:pic>
      <p:sp>
        <p:nvSpPr>
          <p:cNvPr id="69" name="TekstSylinder 68">
            <a:extLst>
              <a:ext uri="{FF2B5EF4-FFF2-40B4-BE49-F238E27FC236}">
                <a16:creationId xmlns:a16="http://schemas.microsoft.com/office/drawing/2014/main" id="{FCF458D0-58D5-437A-8216-C13E899BCC12}"/>
              </a:ext>
            </a:extLst>
          </p:cNvPr>
          <p:cNvSpPr txBox="1"/>
          <p:nvPr/>
        </p:nvSpPr>
        <p:spPr>
          <a:xfrm>
            <a:off x="335232" y="489677"/>
            <a:ext cx="8833186" cy="1077218"/>
          </a:xfrm>
          <a:prstGeom prst="rect">
            <a:avLst/>
          </a:prstGeom>
          <a:noFill/>
        </p:spPr>
        <p:txBody>
          <a:bodyPr wrap="square" rtlCol="0">
            <a:spAutoFit/>
          </a:bodyPr>
          <a:lstStyle/>
          <a:p>
            <a:r>
              <a:rPr lang="nb-NO" sz="3200" b="1">
                <a:solidFill>
                  <a:schemeClr val="bg1">
                    <a:lumMod val="50000"/>
                  </a:schemeClr>
                </a:solidFill>
                <a:latin typeface="Proxima"/>
              </a:rPr>
              <a:t>1 av 10 sysselsatte utsettes for vold eller trusler i sin jobb</a:t>
            </a:r>
          </a:p>
        </p:txBody>
      </p:sp>
    </p:spTree>
    <p:extLst>
      <p:ext uri="{BB962C8B-B14F-4D97-AF65-F5344CB8AC3E}">
        <p14:creationId xmlns:p14="http://schemas.microsoft.com/office/powerpoint/2010/main" val="284976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8582B37A-33AB-46B2-BEAF-EFA0F96491ED}"/>
              </a:ext>
            </a:extLst>
          </p:cNvPr>
          <p:cNvGraphicFramePr/>
          <p:nvPr>
            <p:extLst>
              <p:ext uri="{D42A27DB-BD31-4B8C-83A1-F6EECF244321}">
                <p14:modId xmlns:p14="http://schemas.microsoft.com/office/powerpoint/2010/main" val="508060244"/>
              </p:ext>
            </p:extLst>
          </p:nvPr>
        </p:nvGraphicFramePr>
        <p:xfrm>
          <a:off x="3056416" y="430690"/>
          <a:ext cx="7823665" cy="5452921"/>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Sylinder 8">
            <a:extLst>
              <a:ext uri="{FF2B5EF4-FFF2-40B4-BE49-F238E27FC236}">
                <a16:creationId xmlns:a16="http://schemas.microsoft.com/office/drawing/2014/main" id="{DE99F506-7E1D-48E0-A453-EC2B374958DC}"/>
              </a:ext>
            </a:extLst>
          </p:cNvPr>
          <p:cNvSpPr txBox="1"/>
          <p:nvPr/>
        </p:nvSpPr>
        <p:spPr>
          <a:xfrm>
            <a:off x="4709403" y="2875002"/>
            <a:ext cx="2773194" cy="1107996"/>
          </a:xfrm>
          <a:prstGeom prst="rect">
            <a:avLst/>
          </a:prstGeom>
          <a:noFill/>
        </p:spPr>
        <p:txBody>
          <a:bodyPr wrap="square" rtlCol="0">
            <a:spAutoFit/>
          </a:bodyPr>
          <a:lstStyle/>
          <a:p>
            <a:pPr algn="ctr"/>
            <a:r>
              <a:rPr lang="nb-NO" sz="6600" b="1">
                <a:solidFill>
                  <a:prstClr val="white">
                    <a:lumMod val="50000"/>
                  </a:prstClr>
                </a:solidFill>
                <a:latin typeface="Proxima Nova" panose="02000506030000020004"/>
                <a:ea typeface="+mj-ea"/>
                <a:cs typeface="+mj-cs"/>
              </a:rPr>
              <a:t>1 av 3</a:t>
            </a:r>
            <a:endParaRPr lang="nb-NO" sz="6600" b="1">
              <a:latin typeface="Proxima Nova" panose="02000506030000020004"/>
            </a:endParaRPr>
          </a:p>
        </p:txBody>
      </p:sp>
      <p:sp>
        <p:nvSpPr>
          <p:cNvPr id="11" name="TekstSylinder 68">
            <a:extLst>
              <a:ext uri="{FF2B5EF4-FFF2-40B4-BE49-F238E27FC236}">
                <a16:creationId xmlns:a16="http://schemas.microsoft.com/office/drawing/2014/main" id="{A12F751A-8E80-5142-852B-170FACA4C72A}"/>
              </a:ext>
            </a:extLst>
          </p:cNvPr>
          <p:cNvSpPr txBox="1"/>
          <p:nvPr/>
        </p:nvSpPr>
        <p:spPr>
          <a:xfrm>
            <a:off x="335232" y="489677"/>
            <a:ext cx="8833186" cy="584775"/>
          </a:xfrm>
          <a:prstGeom prst="rect">
            <a:avLst/>
          </a:prstGeom>
          <a:noFill/>
        </p:spPr>
        <p:txBody>
          <a:bodyPr wrap="square" rtlCol="0">
            <a:spAutoFit/>
          </a:bodyPr>
          <a:lstStyle/>
          <a:p>
            <a:pPr algn="ctr"/>
            <a:r>
              <a:rPr lang="nb-NO" sz="3200">
                <a:solidFill>
                  <a:schemeClr val="bg1">
                    <a:lumMod val="50000"/>
                  </a:schemeClr>
                </a:solidFill>
                <a:latin typeface="Proxima"/>
              </a:rPr>
              <a:t>Helsevesenet</a:t>
            </a:r>
          </a:p>
        </p:txBody>
      </p:sp>
    </p:spTree>
    <p:extLst>
      <p:ext uri="{BB962C8B-B14F-4D97-AF65-F5344CB8AC3E}">
        <p14:creationId xmlns:p14="http://schemas.microsoft.com/office/powerpoint/2010/main" val="376027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DE99F506-7E1D-48E0-A453-EC2B374958DC}"/>
              </a:ext>
            </a:extLst>
          </p:cNvPr>
          <p:cNvSpPr txBox="1"/>
          <p:nvPr/>
        </p:nvSpPr>
        <p:spPr>
          <a:xfrm>
            <a:off x="4942379" y="2875002"/>
            <a:ext cx="2307242" cy="1107996"/>
          </a:xfrm>
          <a:prstGeom prst="rect">
            <a:avLst/>
          </a:prstGeom>
          <a:noFill/>
        </p:spPr>
        <p:txBody>
          <a:bodyPr wrap="square" rtlCol="0">
            <a:spAutoFit/>
          </a:bodyPr>
          <a:lstStyle/>
          <a:p>
            <a:pPr algn="ctr"/>
            <a:r>
              <a:rPr lang="nb-NO" sz="6600" b="1">
                <a:solidFill>
                  <a:prstClr val="white">
                    <a:lumMod val="50000"/>
                  </a:prstClr>
                </a:solidFill>
                <a:latin typeface="Proxima Nova" panose="02000506030000020004"/>
                <a:ea typeface="+mj-ea"/>
                <a:cs typeface="+mj-cs"/>
              </a:rPr>
              <a:t>30%</a:t>
            </a:r>
            <a:endParaRPr lang="nb-NO" sz="6600" b="1">
              <a:latin typeface="Proxima Nova" panose="02000506030000020004"/>
            </a:endParaRPr>
          </a:p>
        </p:txBody>
      </p:sp>
      <p:graphicFrame>
        <p:nvGraphicFramePr>
          <p:cNvPr id="5" name="Diagram 9">
            <a:extLst>
              <a:ext uri="{FF2B5EF4-FFF2-40B4-BE49-F238E27FC236}">
                <a16:creationId xmlns:a16="http://schemas.microsoft.com/office/drawing/2014/main" id="{D3A93230-EB0E-A745-9894-C0F1ED0C6BAD}"/>
              </a:ext>
            </a:extLst>
          </p:cNvPr>
          <p:cNvGraphicFramePr/>
          <p:nvPr>
            <p:extLst>
              <p:ext uri="{D42A27DB-BD31-4B8C-83A1-F6EECF244321}">
                <p14:modId xmlns:p14="http://schemas.microsoft.com/office/powerpoint/2010/main" val="3355622451"/>
              </p:ext>
            </p:extLst>
          </p:nvPr>
        </p:nvGraphicFramePr>
        <p:xfrm>
          <a:off x="2982276" y="405977"/>
          <a:ext cx="7823665" cy="54529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Sylinder 68">
            <a:extLst>
              <a:ext uri="{FF2B5EF4-FFF2-40B4-BE49-F238E27FC236}">
                <a16:creationId xmlns:a16="http://schemas.microsoft.com/office/drawing/2014/main" id="{24C2704C-96AD-A644-82F9-05770C3B451D}"/>
              </a:ext>
            </a:extLst>
          </p:cNvPr>
          <p:cNvSpPr txBox="1"/>
          <p:nvPr/>
        </p:nvSpPr>
        <p:spPr>
          <a:xfrm>
            <a:off x="335232" y="489677"/>
            <a:ext cx="8833186" cy="584775"/>
          </a:xfrm>
          <a:prstGeom prst="rect">
            <a:avLst/>
          </a:prstGeom>
          <a:noFill/>
        </p:spPr>
        <p:txBody>
          <a:bodyPr wrap="square" rtlCol="0">
            <a:spAutoFit/>
          </a:bodyPr>
          <a:lstStyle/>
          <a:p>
            <a:pPr algn="ctr"/>
            <a:r>
              <a:rPr lang="nb-NO" sz="3200">
                <a:solidFill>
                  <a:schemeClr val="bg1">
                    <a:lumMod val="50000"/>
                  </a:schemeClr>
                </a:solidFill>
                <a:latin typeface="Proxima"/>
              </a:rPr>
              <a:t>Barnevernet</a:t>
            </a:r>
          </a:p>
        </p:txBody>
      </p:sp>
    </p:spTree>
    <p:extLst>
      <p:ext uri="{BB962C8B-B14F-4D97-AF65-F5344CB8AC3E}">
        <p14:creationId xmlns:p14="http://schemas.microsoft.com/office/powerpoint/2010/main" val="228421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F6D4A7-5CE3-43AB-82A6-97E5FFD62F57}"/>
              </a:ext>
            </a:extLst>
          </p:cNvPr>
          <p:cNvSpPr>
            <a:spLocks noGrp="1"/>
          </p:cNvSpPr>
          <p:nvPr>
            <p:ph type="title"/>
          </p:nvPr>
        </p:nvSpPr>
        <p:spPr>
          <a:xfrm>
            <a:off x="3428919" y="2458453"/>
            <a:ext cx="5334162" cy="1941095"/>
          </a:xfrm>
        </p:spPr>
        <p:txBody>
          <a:bodyPr>
            <a:noAutofit/>
          </a:bodyPr>
          <a:lstStyle/>
          <a:p>
            <a:pPr algn="ctr"/>
            <a:r>
              <a:rPr lang="nb-NO" sz="20000">
                <a:solidFill>
                  <a:srgbClr val="765D58"/>
                </a:solidFill>
                <a:latin typeface="Proxima"/>
              </a:rPr>
              <a:t>50%</a:t>
            </a:r>
          </a:p>
        </p:txBody>
      </p:sp>
      <p:sp>
        <p:nvSpPr>
          <p:cNvPr id="5" name="TekstSylinder 68">
            <a:extLst>
              <a:ext uri="{FF2B5EF4-FFF2-40B4-BE49-F238E27FC236}">
                <a16:creationId xmlns:a16="http://schemas.microsoft.com/office/drawing/2014/main" id="{5E4B3F5F-986D-A540-B275-4D50FE456954}"/>
              </a:ext>
            </a:extLst>
          </p:cNvPr>
          <p:cNvSpPr txBox="1"/>
          <p:nvPr/>
        </p:nvSpPr>
        <p:spPr>
          <a:xfrm>
            <a:off x="-841927" y="1761429"/>
            <a:ext cx="8833186" cy="584775"/>
          </a:xfrm>
          <a:prstGeom prst="rect">
            <a:avLst/>
          </a:prstGeom>
          <a:noFill/>
        </p:spPr>
        <p:txBody>
          <a:bodyPr wrap="square" rtlCol="0">
            <a:spAutoFit/>
          </a:bodyPr>
          <a:lstStyle/>
          <a:p>
            <a:pPr algn="ctr"/>
            <a:r>
              <a:rPr lang="nb-NO" sz="3200">
                <a:solidFill>
                  <a:schemeClr val="bg1">
                    <a:lumMod val="50000"/>
                  </a:schemeClr>
                </a:solidFill>
                <a:latin typeface="Proxima"/>
              </a:rPr>
              <a:t>Sykemeldinger</a:t>
            </a:r>
          </a:p>
        </p:txBody>
      </p:sp>
    </p:spTree>
    <p:extLst>
      <p:ext uri="{BB962C8B-B14F-4D97-AF65-F5344CB8AC3E}">
        <p14:creationId xmlns:p14="http://schemas.microsoft.com/office/powerpoint/2010/main" val="1848169855"/>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trygg grunn" id="{B5B8F8F8-0258-7B41-A4E8-22C6C0721519}" vid="{CC0D84CB-58AD-2247-89F3-8464817B464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7CD881816BFBC448530F90E3F6DA81B" ma:contentTypeVersion="5" ma:contentTypeDescription="Opprett et nytt dokument." ma:contentTypeScope="" ma:versionID="77ad7f1ad4063a0f1a2afda9dc9b3438">
  <xsd:schema xmlns:xsd="http://www.w3.org/2001/XMLSchema" xmlns:xs="http://www.w3.org/2001/XMLSchema" xmlns:p="http://schemas.microsoft.com/office/2006/metadata/properties" xmlns:ns2="3ea50d06-22a8-47ff-abdb-2b6e16a17c47" targetNamespace="http://schemas.microsoft.com/office/2006/metadata/properties" ma:root="true" ma:fieldsID="b430e6ee5764c76ada33f44a500fd504" ns2:_="">
    <xsd:import namespace="3ea50d06-22a8-47ff-abdb-2b6e16a17c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50d06-22a8-47ff-abdb-2b6e16a17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8B60E5-C267-44E6-9268-681E04663CFA}">
  <ds:schemaRefs>
    <ds:schemaRef ds:uri="3ea50d06-22a8-47ff-abdb-2b6e16a17c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0232CE-36FA-4FD8-A0AB-9B234F68E7E7}">
  <ds:schemaRefs>
    <ds:schemaRef ds:uri="http://schemas.microsoft.com/sharepoint/v3/contenttype/forms"/>
  </ds:schemaRefs>
</ds:datastoreItem>
</file>

<file path=customXml/itemProps3.xml><?xml version="1.0" encoding="utf-8"?>
<ds:datastoreItem xmlns:ds="http://schemas.openxmlformats.org/officeDocument/2006/customXml" ds:itemID="{EEAAB357-D4D1-4A5E-B5FF-3838876AD925}">
  <ds:schemaRefs>
    <ds:schemaRef ds:uri="3ea50d06-22a8-47ff-abdb-2b6e16a17c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presentasjon trygg grunn</Template>
  <TotalTime>3</TotalTime>
  <Words>1290</Words>
  <Application>Microsoft Office PowerPoint</Application>
  <PresentationFormat>Widescreen</PresentationFormat>
  <Paragraphs>196</Paragraphs>
  <Slides>26</Slides>
  <Notes>22</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26</vt:i4>
      </vt:variant>
    </vt:vector>
  </HeadingPairs>
  <TitlesOfParts>
    <vt:vector size="33" baseType="lpstr">
      <vt:lpstr>Arial</vt:lpstr>
      <vt:lpstr>Calibri</vt:lpstr>
      <vt:lpstr>Proxima</vt:lpstr>
      <vt:lpstr>Proxima Nova</vt:lpstr>
      <vt:lpstr>Proxima Nova Light</vt:lpstr>
      <vt:lpstr>Proxima Nova Thin</vt:lpstr>
      <vt:lpstr>Office Theme</vt:lpstr>
      <vt:lpstr>Vold og trusler om vold  på arbeidsplassen</vt:lpstr>
      <vt:lpstr>Om Trygg-Grunn</vt:lpstr>
      <vt:lpstr>Definisjon Vold og trusler</vt:lpstr>
      <vt:lpstr>Definisjon Vold og trusler </vt:lpstr>
      <vt:lpstr>Tall og statistikk</vt:lpstr>
      <vt:lpstr>PowerPoint-presentasjon</vt:lpstr>
      <vt:lpstr>PowerPoint-presentasjon</vt:lpstr>
      <vt:lpstr>PowerPoint-presentasjon</vt:lpstr>
      <vt:lpstr>50%</vt:lpstr>
      <vt:lpstr>Utfordringer</vt:lpstr>
      <vt:lpstr>Rapportering</vt:lpstr>
      <vt:lpstr>PowerPoint-presentasjon</vt:lpstr>
      <vt:lpstr>PowerPoint-presentasjon</vt:lpstr>
      <vt:lpstr>Nødverge – Straffelovens §18</vt:lpstr>
      <vt:lpstr>Verneombudets rolle? </vt:lpstr>
      <vt:lpstr>PowerPoint-presentasjon</vt:lpstr>
      <vt:lpstr> Forskrift om utførelse av arbeid, Kapittel 23A </vt:lpstr>
      <vt:lpstr>PowerPoint-presentasjon</vt:lpstr>
      <vt:lpstr>PowerPoint-presentasjon</vt:lpstr>
      <vt:lpstr>PowerPoint-presentasjon</vt:lpstr>
      <vt:lpstr>Metode</vt:lpstr>
      <vt:lpstr>Metode</vt:lpstr>
      <vt:lpstr>Metode</vt:lpstr>
      <vt:lpstr>Metode og fag</vt:lpstr>
      <vt:lpstr>PowerPoint-presentasjon</vt:lpstr>
      <vt:lpstr>5. Spørsmål og diskusjon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dc:title>
  <dc:creator>Geir</dc:creator>
  <cp:lastModifiedBy>Per-Erik Daviknes</cp:lastModifiedBy>
  <cp:revision>3</cp:revision>
  <dcterms:created xsi:type="dcterms:W3CDTF">2017-10-07T18:10:14Z</dcterms:created>
  <dcterms:modified xsi:type="dcterms:W3CDTF">2019-03-29T09:41:47Z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0x010100E7CD881816BFBC448530F90E3F6DA81B</vt:lpwstr>
  </property>
  <property fmtid="{D5CDD505-2E9C-101B-9397-08002B2CF9AE}" pid="3" name="AuthorIds_UIVersion_512">
    <vt:lpwstr>6</vt:lpwstr>
  </property>
</Properties>
</file>